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2" r:id="rId4"/>
    <p:sldId id="280" r:id="rId5"/>
    <p:sldId id="259" r:id="rId6"/>
    <p:sldId id="281" r:id="rId7"/>
    <p:sldId id="282" r:id="rId8"/>
    <p:sldId id="283" r:id="rId9"/>
  </p:sldIdLst>
  <p:sldSz cx="12192000" cy="6858000"/>
  <p:notesSz cx="6858000" cy="9144000"/>
  <p:custDataLst>
    <p:tags r:id="rId11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60" autoAdjust="0"/>
    <p:restoredTop sz="94660"/>
  </p:normalViewPr>
  <p:slideViewPr>
    <p:cSldViewPr snapToGrid="0">
      <p:cViewPr varScale="1">
        <p:scale>
          <a:sx n="82" d="100"/>
          <a:sy n="82" d="100"/>
        </p:scale>
        <p:origin x="-662" y="-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D9885BA7-C4BC-4DCD-B8A5-7C1BC5324BA0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8DCAC14-DA9F-44A5-99E2-BCD66BC322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80952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2D783C8A-11C3-40A0-8A7E-9434C8DA6A43}" type="slidenum">
              <a:rPr lang="zh-CN" altLang="en-US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560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286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E7248193-357D-4CC0-9241-9356AD4E47C4}" type="slidenum">
              <a:rPr lang="zh-CN" altLang="en-US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534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4505E4E6-6099-4130-8B90-2E581226DAAD}" type="slidenum">
              <a:rPr lang="zh-CN" altLang="en-US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404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775B080C-F422-4DEC-B7AE-F3A6FB6B765D}" type="slidenum">
              <a:rPr lang="zh-CN" altLang="en-US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6836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48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EE7288E8-BF67-467B-AFCB-C65E0634FB5F}" type="slidenum">
              <a:rPr lang="zh-CN" altLang="en-US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504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48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EE7288E8-BF67-467B-AFCB-C65E0634FB5F}" type="slidenum">
              <a:rPr lang="zh-CN" altLang="en-US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731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60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8B9165D-F8CD-432A-AC80-64A4D5FFFD58}" type="slidenum">
              <a:rPr lang="zh-CN" altLang="en-US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1368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501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18CBB4D0-CD1B-47BB-BF49-0FDC9C915035}" type="slidenum">
              <a:rPr lang="zh-CN" altLang="en-US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208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lfppt.com/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E226B-E089-4992-AEA5-AFDE060840A8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670F92-7275-48AB-82E5-E858FBD8B5D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57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C063C6-A290-4EAD-97CA-648EF97C21D9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CFB59F-D09A-4C98-ADF6-5313DA6B95A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615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D5A6EB-CB13-461B-8C50-7C7C87DD6FBA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C2B630-51E9-464B-A603-71F2029AE97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306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2D13D8-25A9-4074-BE45-5847192227D7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E9C294-84B2-4343-8937-54D3B74423B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821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74CA50-A508-4613-AEFD-11BCA7E4CE03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D9D992-7C1C-4D90-8956-9EE1607C27B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388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8EE4DB-459F-4519-A8B1-061E832E1919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7D18D2-DFCC-417A-8E7D-4C73C10CE93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763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81FB85-EA6C-4E27-B0C1-F16C540F89DE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076A7C-55EA-430C-AF49-E0BD8297C5D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88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2C3B6A-2380-427F-87A4-266E977C2089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E5D146-95C4-400A-9F1C-CFBE0D6EA9C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447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600D17-39B7-4F21-BAE7-DD94E660866B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4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8EC28F-C97F-4E15-AA8F-D7DD66BFE59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430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52EA72-A763-4EA0-9977-EBC0B9264407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760D7D-3A27-44A6-9DF8-21ABA547003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0503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D6319C-C28A-4DFD-91CF-2553779F4B60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0B2AC6-B4CA-4803-8DB9-8467D3A3E90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906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AA21450-66EF-46D6-8CB7-8D5AD76C0F61}" type="datetimeFigureOut">
              <a:rPr lang="zh-CN" altLang="en-US"/>
              <a:pPr>
                <a:defRPr/>
              </a:pPr>
              <a:t>2017/3/16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6C8FD163-07F3-4F8C-8A0A-570D9D011022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5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9"/>
          <p:cNvSpPr/>
          <p:nvPr/>
        </p:nvSpPr>
        <p:spPr>
          <a:xfrm>
            <a:off x="4622800" y="1638300"/>
            <a:ext cx="2381250" cy="2381250"/>
          </a:xfrm>
          <a:prstGeom prst="ellipse">
            <a:avLst/>
          </a:prstGeom>
          <a:noFill/>
          <a:ln>
            <a:solidFill>
              <a:srgbClr val="59595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5" name="Oval 10"/>
          <p:cNvSpPr/>
          <p:nvPr/>
        </p:nvSpPr>
        <p:spPr>
          <a:xfrm>
            <a:off x="3438525" y="1487488"/>
            <a:ext cx="2381250" cy="2381250"/>
          </a:xfrm>
          <a:prstGeom prst="ellipse">
            <a:avLst/>
          </a:prstGeom>
          <a:noFill/>
          <a:ln>
            <a:solidFill>
              <a:srgbClr val="59595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3076" name="组合 79"/>
          <p:cNvGrpSpPr>
            <a:grpSpLocks/>
          </p:cNvGrpSpPr>
          <p:nvPr/>
        </p:nvGrpSpPr>
        <p:grpSpPr bwMode="auto">
          <a:xfrm>
            <a:off x="2459038" y="1192213"/>
            <a:ext cx="2339975" cy="2346325"/>
            <a:chOff x="6379729" y="2488774"/>
            <a:chExt cx="2513016" cy="2513016"/>
          </a:xfrm>
        </p:grpSpPr>
        <p:sp>
          <p:nvSpPr>
            <p:cNvPr id="17" name="任意多边形 82"/>
            <p:cNvSpPr/>
            <p:nvPr/>
          </p:nvSpPr>
          <p:spPr>
            <a:xfrm rot="3738964">
              <a:off x="6379729" y="2488774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18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sp>
        <p:nvSpPr>
          <p:cNvPr id="19" name="椭圆 80"/>
          <p:cNvSpPr/>
          <p:nvPr/>
        </p:nvSpPr>
        <p:spPr bwMode="auto">
          <a:xfrm>
            <a:off x="2801946" y="1523963"/>
            <a:ext cx="1691508" cy="1694936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1500" kern="0" dirty="0">
                <a:solidFill>
                  <a:srgbClr val="FFFFFF"/>
                </a:solidFill>
              </a:rPr>
              <a:t>红</a:t>
            </a:r>
          </a:p>
        </p:txBody>
      </p:sp>
      <p:sp>
        <p:nvSpPr>
          <p:cNvPr id="21" name="任意多边形 82"/>
          <p:cNvSpPr/>
          <p:nvPr/>
        </p:nvSpPr>
        <p:spPr bwMode="auto">
          <a:xfrm rot="3738964">
            <a:off x="4498182" y="985044"/>
            <a:ext cx="2184400" cy="2179637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 flip="none" rotWithShape="1">
            <a:gsLst>
              <a:gs pos="17000">
                <a:srgbClr val="FFFFFF"/>
              </a:gs>
              <a:gs pos="88000">
                <a:srgbClr val="FFFFFF">
                  <a:lumMod val="72000"/>
                </a:srgbClr>
              </a:gs>
            </a:gsLst>
            <a:lin ang="2700000" scaled="1"/>
            <a:tileRect/>
          </a:gradFill>
          <a:ln w="25400" cap="flat" cmpd="sng" algn="ctr">
            <a:noFill/>
            <a:prstDash val="solid"/>
          </a:ln>
          <a:effectLst>
            <a:outerShdw blurRad="127000" dist="63500" dir="7380000" sx="102000" sy="102000" algn="tr" rotWithShape="0">
              <a:prstClr val="black">
                <a:alpha val="39000"/>
              </a:prst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endParaRPr lang="zh-CN" altLang="en-US" kern="0">
              <a:solidFill>
                <a:srgbClr val="FFFFFF"/>
              </a:solidFill>
              <a:latin typeface="Arial"/>
              <a:ea typeface="宋体"/>
            </a:endParaRPr>
          </a:p>
        </p:txBody>
      </p:sp>
      <p:sp>
        <p:nvSpPr>
          <p:cNvPr id="22" name="任意多边形 83"/>
          <p:cNvSpPr/>
          <p:nvPr/>
        </p:nvSpPr>
        <p:spPr bwMode="auto">
          <a:xfrm rot="16377237">
            <a:off x="4523827" y="1000817"/>
            <a:ext cx="2153063" cy="2148716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 flip="none" rotWithShape="1">
            <a:gsLst>
              <a:gs pos="29000">
                <a:srgbClr val="FFFFFF"/>
              </a:gs>
              <a:gs pos="98000">
                <a:srgbClr val="FFFFFF">
                  <a:lumMod val="75000"/>
                </a:srgbClr>
              </a:gs>
            </a:gsLst>
            <a:lin ang="2700000" scaled="1"/>
            <a:tileRect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3" name="椭圆 80"/>
          <p:cNvSpPr/>
          <p:nvPr/>
        </p:nvSpPr>
        <p:spPr bwMode="auto">
          <a:xfrm>
            <a:off x="4819742" y="1291464"/>
            <a:ext cx="1575477" cy="1578669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1500" kern="0" dirty="0">
                <a:solidFill>
                  <a:srgbClr val="FFFFFF"/>
                </a:solidFill>
              </a:rPr>
              <a:t>袖</a:t>
            </a:r>
          </a:p>
        </p:txBody>
      </p:sp>
      <p:grpSp>
        <p:nvGrpSpPr>
          <p:cNvPr id="3087" name="组合 79"/>
          <p:cNvGrpSpPr>
            <a:grpSpLocks/>
          </p:cNvGrpSpPr>
          <p:nvPr/>
        </p:nvGrpSpPr>
        <p:grpSpPr bwMode="auto">
          <a:xfrm>
            <a:off x="7378700" y="1177925"/>
            <a:ext cx="2354263" cy="2360613"/>
            <a:chOff x="6379729" y="2488774"/>
            <a:chExt cx="2513016" cy="2513016"/>
          </a:xfrm>
        </p:grpSpPr>
        <p:sp>
          <p:nvSpPr>
            <p:cNvPr id="25" name="任意多边形 82"/>
            <p:cNvSpPr/>
            <p:nvPr/>
          </p:nvSpPr>
          <p:spPr>
            <a:xfrm rot="3738964">
              <a:off x="6379729" y="2488774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26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sp>
        <p:nvSpPr>
          <p:cNvPr id="27" name="椭圆 80"/>
          <p:cNvSpPr/>
          <p:nvPr/>
        </p:nvSpPr>
        <p:spPr bwMode="auto">
          <a:xfrm>
            <a:off x="7723706" y="1511811"/>
            <a:ext cx="1701582" cy="1705030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1500" kern="0" dirty="0">
                <a:solidFill>
                  <a:srgbClr val="FFFFFF"/>
                </a:solidFill>
              </a:rPr>
              <a:t>说</a:t>
            </a:r>
          </a:p>
        </p:txBody>
      </p:sp>
      <p:grpSp>
        <p:nvGrpSpPr>
          <p:cNvPr id="3091" name="组合 79"/>
          <p:cNvGrpSpPr>
            <a:grpSpLocks/>
          </p:cNvGrpSpPr>
          <p:nvPr/>
        </p:nvGrpSpPr>
        <p:grpSpPr bwMode="auto">
          <a:xfrm>
            <a:off x="5889625" y="2327275"/>
            <a:ext cx="1919288" cy="1924050"/>
            <a:chOff x="6379729" y="2488774"/>
            <a:chExt cx="2513016" cy="2513016"/>
          </a:xfrm>
        </p:grpSpPr>
        <p:sp>
          <p:nvSpPr>
            <p:cNvPr id="29" name="任意多边形 82"/>
            <p:cNvSpPr/>
            <p:nvPr/>
          </p:nvSpPr>
          <p:spPr>
            <a:xfrm rot="3738964">
              <a:off x="6379729" y="2488774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30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sp>
        <p:nvSpPr>
          <p:cNvPr id="31" name="椭圆 80"/>
          <p:cNvSpPr/>
          <p:nvPr/>
        </p:nvSpPr>
        <p:spPr bwMode="auto">
          <a:xfrm>
            <a:off x="6170657" y="2599335"/>
            <a:ext cx="1387840" cy="1390651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1500" kern="0" dirty="0">
                <a:solidFill>
                  <a:srgbClr val="FFFFFF"/>
                </a:solidFill>
              </a:rPr>
              <a:t>小</a:t>
            </a:r>
          </a:p>
        </p:txBody>
      </p:sp>
      <p:sp>
        <p:nvSpPr>
          <p:cNvPr id="32" name="等腰三角形 31"/>
          <p:cNvSpPr/>
          <p:nvPr/>
        </p:nvSpPr>
        <p:spPr>
          <a:xfrm>
            <a:off x="9424988" y="247650"/>
            <a:ext cx="1000125" cy="1071563"/>
          </a:xfrm>
          <a:custGeom>
            <a:avLst/>
            <a:gdLst>
              <a:gd name="connsiteX0" fmla="*/ 0 w 1243044"/>
              <a:gd name="connsiteY0" fmla="*/ 1071590 h 1071590"/>
              <a:gd name="connsiteX1" fmla="*/ 621522 w 1243044"/>
              <a:gd name="connsiteY1" fmla="*/ 0 h 1071590"/>
              <a:gd name="connsiteX2" fmla="*/ 1243044 w 1243044"/>
              <a:gd name="connsiteY2" fmla="*/ 1071590 h 1071590"/>
              <a:gd name="connsiteX3" fmla="*/ 0 w 1243044"/>
              <a:gd name="connsiteY3" fmla="*/ 1071590 h 1071590"/>
              <a:gd name="connsiteX0" fmla="*/ 0 w 999976"/>
              <a:gd name="connsiteY0" fmla="*/ 1071590 h 1071590"/>
              <a:gd name="connsiteX1" fmla="*/ 621522 w 999976"/>
              <a:gd name="connsiteY1" fmla="*/ 0 h 1071590"/>
              <a:gd name="connsiteX2" fmla="*/ 999976 w 999976"/>
              <a:gd name="connsiteY2" fmla="*/ 492856 h 1071590"/>
              <a:gd name="connsiteX3" fmla="*/ 0 w 999976"/>
              <a:gd name="connsiteY3" fmla="*/ 1071590 h 1071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9976" h="1071590">
                <a:moveTo>
                  <a:pt x="0" y="1071590"/>
                </a:moveTo>
                <a:lnTo>
                  <a:pt x="621522" y="0"/>
                </a:lnTo>
                <a:lnTo>
                  <a:pt x="999976" y="492856"/>
                </a:lnTo>
                <a:lnTo>
                  <a:pt x="0" y="107159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4" name="等腰三角形 31"/>
          <p:cNvSpPr/>
          <p:nvPr/>
        </p:nvSpPr>
        <p:spPr>
          <a:xfrm rot="962341">
            <a:off x="9602788" y="1019175"/>
            <a:ext cx="779462" cy="461963"/>
          </a:xfrm>
          <a:custGeom>
            <a:avLst/>
            <a:gdLst>
              <a:gd name="connsiteX0" fmla="*/ 0 w 1243044"/>
              <a:gd name="connsiteY0" fmla="*/ 1071590 h 1071590"/>
              <a:gd name="connsiteX1" fmla="*/ 621522 w 1243044"/>
              <a:gd name="connsiteY1" fmla="*/ 0 h 1071590"/>
              <a:gd name="connsiteX2" fmla="*/ 1243044 w 1243044"/>
              <a:gd name="connsiteY2" fmla="*/ 1071590 h 1071590"/>
              <a:gd name="connsiteX3" fmla="*/ 0 w 1243044"/>
              <a:gd name="connsiteY3" fmla="*/ 1071590 h 1071590"/>
              <a:gd name="connsiteX0" fmla="*/ 0 w 999976"/>
              <a:gd name="connsiteY0" fmla="*/ 1071590 h 1071590"/>
              <a:gd name="connsiteX1" fmla="*/ 621522 w 999976"/>
              <a:gd name="connsiteY1" fmla="*/ 0 h 1071590"/>
              <a:gd name="connsiteX2" fmla="*/ 999976 w 999976"/>
              <a:gd name="connsiteY2" fmla="*/ 492856 h 1071590"/>
              <a:gd name="connsiteX3" fmla="*/ 0 w 999976"/>
              <a:gd name="connsiteY3" fmla="*/ 1071590 h 1071590"/>
              <a:gd name="connsiteX0" fmla="*/ 0 w 1092640"/>
              <a:gd name="connsiteY0" fmla="*/ 1071590 h 1071590"/>
              <a:gd name="connsiteX1" fmla="*/ 621522 w 1092640"/>
              <a:gd name="connsiteY1" fmla="*/ 0 h 1071590"/>
              <a:gd name="connsiteX2" fmla="*/ 1092640 w 1092640"/>
              <a:gd name="connsiteY2" fmla="*/ 799396 h 1071590"/>
              <a:gd name="connsiteX3" fmla="*/ 0 w 1092640"/>
              <a:gd name="connsiteY3" fmla="*/ 1071590 h 1071590"/>
              <a:gd name="connsiteX0" fmla="*/ 0 w 1092640"/>
              <a:gd name="connsiteY0" fmla="*/ 791871 h 791871"/>
              <a:gd name="connsiteX1" fmla="*/ 744852 w 1092640"/>
              <a:gd name="connsiteY1" fmla="*/ -1 h 791871"/>
              <a:gd name="connsiteX2" fmla="*/ 1092640 w 1092640"/>
              <a:gd name="connsiteY2" fmla="*/ 519677 h 791871"/>
              <a:gd name="connsiteX3" fmla="*/ 0 w 1092640"/>
              <a:gd name="connsiteY3" fmla="*/ 791871 h 791871"/>
              <a:gd name="connsiteX0" fmla="*/ 1 w 1254028"/>
              <a:gd name="connsiteY0" fmla="*/ 706936 h 706935"/>
              <a:gd name="connsiteX1" fmla="*/ 906240 w 1254028"/>
              <a:gd name="connsiteY1" fmla="*/ 1 h 706935"/>
              <a:gd name="connsiteX2" fmla="*/ 1254028 w 1254028"/>
              <a:gd name="connsiteY2" fmla="*/ 519679 h 706935"/>
              <a:gd name="connsiteX3" fmla="*/ 1 w 1254028"/>
              <a:gd name="connsiteY3" fmla="*/ 706936 h 706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4028" h="706935">
                <a:moveTo>
                  <a:pt x="1" y="706936"/>
                </a:moveTo>
                <a:lnTo>
                  <a:pt x="906240" y="1"/>
                </a:lnTo>
                <a:lnTo>
                  <a:pt x="1254028" y="519679"/>
                </a:lnTo>
                <a:lnTo>
                  <a:pt x="1" y="70693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97" name="文本框 32"/>
          <p:cNvSpPr txBox="1">
            <a:spLocks noChangeArrowheads="1"/>
          </p:cNvSpPr>
          <p:nvPr/>
        </p:nvSpPr>
        <p:spPr bwMode="auto">
          <a:xfrm>
            <a:off x="2545992" y="4710113"/>
            <a:ext cx="710002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accent1"/>
                </a:solidFill>
              </a:rPr>
              <a:t>08</a:t>
            </a:r>
            <a:r>
              <a:rPr lang="zh-CN" altLang="en-US" sz="4800" b="1" dirty="0" smtClean="0">
                <a:solidFill>
                  <a:schemeClr val="accent1"/>
                </a:solidFill>
              </a:rPr>
              <a:t>组：徐伟</a:t>
            </a:r>
            <a:r>
              <a:rPr lang="zh-CN" altLang="en-US" sz="4800" b="1" smtClean="0">
                <a:solidFill>
                  <a:schemeClr val="accent1"/>
                </a:solidFill>
              </a:rPr>
              <a:t>，</a:t>
            </a:r>
            <a:r>
              <a:rPr lang="zh-CN" altLang="en-US" sz="4800" b="1" smtClean="0">
                <a:solidFill>
                  <a:schemeClr val="accent1"/>
                </a:solidFill>
              </a:rPr>
              <a:t>潘</a:t>
            </a:r>
            <a:r>
              <a:rPr lang="zh-CN" altLang="en-US" sz="4800" b="1">
                <a:solidFill>
                  <a:schemeClr val="accent1"/>
                </a:solidFill>
              </a:rPr>
              <a:t>鹃</a:t>
            </a:r>
            <a:r>
              <a:rPr lang="zh-CN" altLang="en-US" sz="4800" b="1" smtClean="0">
                <a:solidFill>
                  <a:schemeClr val="accent1"/>
                </a:solidFill>
              </a:rPr>
              <a:t>、</a:t>
            </a:r>
            <a:r>
              <a:rPr lang="zh-CN" altLang="en-US" sz="4800" b="1" dirty="0" smtClean="0">
                <a:solidFill>
                  <a:schemeClr val="accent1"/>
                </a:solidFill>
              </a:rPr>
              <a:t>吴青</a:t>
            </a:r>
            <a:endParaRPr lang="zh-CN" altLang="en-US" sz="4800" b="1" dirty="0">
              <a:solidFill>
                <a:schemeClr val="accent1"/>
              </a:solidFill>
            </a:endParaRPr>
          </a:p>
        </p:txBody>
      </p:sp>
      <p:sp>
        <p:nvSpPr>
          <p:cNvPr id="36" name="等腰三角形 31"/>
          <p:cNvSpPr/>
          <p:nvPr/>
        </p:nvSpPr>
        <p:spPr>
          <a:xfrm rot="962341">
            <a:off x="9148763" y="754063"/>
            <a:ext cx="339725" cy="501650"/>
          </a:xfrm>
          <a:custGeom>
            <a:avLst/>
            <a:gdLst>
              <a:gd name="connsiteX0" fmla="*/ 0 w 1243044"/>
              <a:gd name="connsiteY0" fmla="*/ 1071590 h 1071590"/>
              <a:gd name="connsiteX1" fmla="*/ 621522 w 1243044"/>
              <a:gd name="connsiteY1" fmla="*/ 0 h 1071590"/>
              <a:gd name="connsiteX2" fmla="*/ 1243044 w 1243044"/>
              <a:gd name="connsiteY2" fmla="*/ 1071590 h 1071590"/>
              <a:gd name="connsiteX3" fmla="*/ 0 w 1243044"/>
              <a:gd name="connsiteY3" fmla="*/ 1071590 h 1071590"/>
              <a:gd name="connsiteX0" fmla="*/ 0 w 999976"/>
              <a:gd name="connsiteY0" fmla="*/ 1071590 h 1071590"/>
              <a:gd name="connsiteX1" fmla="*/ 621522 w 999976"/>
              <a:gd name="connsiteY1" fmla="*/ 0 h 1071590"/>
              <a:gd name="connsiteX2" fmla="*/ 999976 w 999976"/>
              <a:gd name="connsiteY2" fmla="*/ 492856 h 1071590"/>
              <a:gd name="connsiteX3" fmla="*/ 0 w 999976"/>
              <a:gd name="connsiteY3" fmla="*/ 1071590 h 1071590"/>
              <a:gd name="connsiteX0" fmla="*/ 0 w 1092640"/>
              <a:gd name="connsiteY0" fmla="*/ 1071590 h 1071590"/>
              <a:gd name="connsiteX1" fmla="*/ 621522 w 1092640"/>
              <a:gd name="connsiteY1" fmla="*/ 0 h 1071590"/>
              <a:gd name="connsiteX2" fmla="*/ 1092640 w 1092640"/>
              <a:gd name="connsiteY2" fmla="*/ 799396 h 1071590"/>
              <a:gd name="connsiteX3" fmla="*/ 0 w 1092640"/>
              <a:gd name="connsiteY3" fmla="*/ 1071590 h 1071590"/>
              <a:gd name="connsiteX0" fmla="*/ 0 w 1092640"/>
              <a:gd name="connsiteY0" fmla="*/ 791871 h 791871"/>
              <a:gd name="connsiteX1" fmla="*/ 744852 w 1092640"/>
              <a:gd name="connsiteY1" fmla="*/ -1 h 791871"/>
              <a:gd name="connsiteX2" fmla="*/ 1092640 w 1092640"/>
              <a:gd name="connsiteY2" fmla="*/ 519677 h 791871"/>
              <a:gd name="connsiteX3" fmla="*/ 0 w 1092640"/>
              <a:gd name="connsiteY3" fmla="*/ 791871 h 791871"/>
              <a:gd name="connsiteX0" fmla="*/ 1 w 1254028"/>
              <a:gd name="connsiteY0" fmla="*/ 706936 h 706935"/>
              <a:gd name="connsiteX1" fmla="*/ 906240 w 1254028"/>
              <a:gd name="connsiteY1" fmla="*/ 1 h 706935"/>
              <a:gd name="connsiteX2" fmla="*/ 1254028 w 1254028"/>
              <a:gd name="connsiteY2" fmla="*/ 519679 h 706935"/>
              <a:gd name="connsiteX3" fmla="*/ 1 w 1254028"/>
              <a:gd name="connsiteY3" fmla="*/ 706936 h 706935"/>
              <a:gd name="connsiteX0" fmla="*/ 1 w 752066"/>
              <a:gd name="connsiteY0" fmla="*/ 1016374 h 1016375"/>
              <a:gd name="connsiteX1" fmla="*/ 404278 w 752066"/>
              <a:gd name="connsiteY1" fmla="*/ -1 h 1016375"/>
              <a:gd name="connsiteX2" fmla="*/ 752066 w 752066"/>
              <a:gd name="connsiteY2" fmla="*/ 519677 h 1016375"/>
              <a:gd name="connsiteX3" fmla="*/ 1 w 752066"/>
              <a:gd name="connsiteY3" fmla="*/ 1016374 h 1016375"/>
              <a:gd name="connsiteX0" fmla="*/ 56784 w 808849"/>
              <a:gd name="connsiteY0" fmla="*/ 1055400 h 1055399"/>
              <a:gd name="connsiteX1" fmla="*/ 0 w 808849"/>
              <a:gd name="connsiteY1" fmla="*/ 1 h 1055399"/>
              <a:gd name="connsiteX2" fmla="*/ 808849 w 808849"/>
              <a:gd name="connsiteY2" fmla="*/ 558703 h 1055399"/>
              <a:gd name="connsiteX3" fmla="*/ 56784 w 808849"/>
              <a:gd name="connsiteY3" fmla="*/ 1055400 h 1055399"/>
              <a:gd name="connsiteX0" fmla="*/ 56784 w 400017"/>
              <a:gd name="connsiteY0" fmla="*/ 1055398 h 1055399"/>
              <a:gd name="connsiteX1" fmla="*/ 0 w 400017"/>
              <a:gd name="connsiteY1" fmla="*/ -1 h 1055399"/>
              <a:gd name="connsiteX2" fmla="*/ 400017 w 400017"/>
              <a:gd name="connsiteY2" fmla="*/ 320903 h 1055399"/>
              <a:gd name="connsiteX3" fmla="*/ 56784 w 400017"/>
              <a:gd name="connsiteY3" fmla="*/ 1055398 h 1055399"/>
              <a:gd name="connsiteX0" fmla="*/ 468575 w 811808"/>
              <a:gd name="connsiteY0" fmla="*/ 734495 h 734494"/>
              <a:gd name="connsiteX1" fmla="*/ 0 w 811808"/>
              <a:gd name="connsiteY1" fmla="*/ 73278 h 734494"/>
              <a:gd name="connsiteX2" fmla="*/ 811808 w 811808"/>
              <a:gd name="connsiteY2" fmla="*/ 0 h 734494"/>
              <a:gd name="connsiteX3" fmla="*/ 468575 w 811808"/>
              <a:gd name="connsiteY3" fmla="*/ 734495 h 734494"/>
              <a:gd name="connsiteX0" fmla="*/ 468575 w 546206"/>
              <a:gd name="connsiteY0" fmla="*/ 768694 h 768694"/>
              <a:gd name="connsiteX1" fmla="*/ 0 w 546206"/>
              <a:gd name="connsiteY1" fmla="*/ 107477 h 768694"/>
              <a:gd name="connsiteX2" fmla="*/ 546206 w 546206"/>
              <a:gd name="connsiteY2" fmla="*/ 0 h 768694"/>
              <a:gd name="connsiteX3" fmla="*/ 468575 w 546206"/>
              <a:gd name="connsiteY3" fmla="*/ 768694 h 768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6206" h="768694">
                <a:moveTo>
                  <a:pt x="468575" y="768694"/>
                </a:moveTo>
                <a:lnTo>
                  <a:pt x="0" y="107477"/>
                </a:lnTo>
                <a:lnTo>
                  <a:pt x="546206" y="0"/>
                </a:lnTo>
                <a:lnTo>
                  <a:pt x="468575" y="76869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79"/>
          <p:cNvGrpSpPr>
            <a:grpSpLocks/>
          </p:cNvGrpSpPr>
          <p:nvPr/>
        </p:nvGrpSpPr>
        <p:grpSpPr bwMode="auto">
          <a:xfrm>
            <a:off x="4291013" y="1643063"/>
            <a:ext cx="3565525" cy="3571875"/>
            <a:chOff x="6379729" y="2488774"/>
            <a:chExt cx="2513016" cy="2513016"/>
          </a:xfrm>
        </p:grpSpPr>
        <p:sp>
          <p:nvSpPr>
            <p:cNvPr id="3" name="任意多边形 82"/>
            <p:cNvSpPr/>
            <p:nvPr/>
          </p:nvSpPr>
          <p:spPr>
            <a:xfrm rot="3738964">
              <a:off x="6379729" y="2488774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4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sp>
        <p:nvSpPr>
          <p:cNvPr id="5" name="等腰三角形 31"/>
          <p:cNvSpPr/>
          <p:nvPr/>
        </p:nvSpPr>
        <p:spPr>
          <a:xfrm>
            <a:off x="6935788" y="633413"/>
            <a:ext cx="1000125" cy="1071562"/>
          </a:xfrm>
          <a:custGeom>
            <a:avLst/>
            <a:gdLst>
              <a:gd name="connsiteX0" fmla="*/ 0 w 1243044"/>
              <a:gd name="connsiteY0" fmla="*/ 1071590 h 1071590"/>
              <a:gd name="connsiteX1" fmla="*/ 621522 w 1243044"/>
              <a:gd name="connsiteY1" fmla="*/ 0 h 1071590"/>
              <a:gd name="connsiteX2" fmla="*/ 1243044 w 1243044"/>
              <a:gd name="connsiteY2" fmla="*/ 1071590 h 1071590"/>
              <a:gd name="connsiteX3" fmla="*/ 0 w 1243044"/>
              <a:gd name="connsiteY3" fmla="*/ 1071590 h 1071590"/>
              <a:gd name="connsiteX0" fmla="*/ 0 w 999976"/>
              <a:gd name="connsiteY0" fmla="*/ 1071590 h 1071590"/>
              <a:gd name="connsiteX1" fmla="*/ 621522 w 999976"/>
              <a:gd name="connsiteY1" fmla="*/ 0 h 1071590"/>
              <a:gd name="connsiteX2" fmla="*/ 999976 w 999976"/>
              <a:gd name="connsiteY2" fmla="*/ 492856 h 1071590"/>
              <a:gd name="connsiteX3" fmla="*/ 0 w 999976"/>
              <a:gd name="connsiteY3" fmla="*/ 1071590 h 1071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9976" h="1071590">
                <a:moveTo>
                  <a:pt x="0" y="1071590"/>
                </a:moveTo>
                <a:lnTo>
                  <a:pt x="621522" y="0"/>
                </a:lnTo>
                <a:lnTo>
                  <a:pt x="999976" y="492856"/>
                </a:lnTo>
                <a:lnTo>
                  <a:pt x="0" y="107159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等腰三角形 31"/>
          <p:cNvSpPr/>
          <p:nvPr/>
        </p:nvSpPr>
        <p:spPr>
          <a:xfrm rot="962341">
            <a:off x="7113588" y="1404938"/>
            <a:ext cx="777875" cy="461962"/>
          </a:xfrm>
          <a:custGeom>
            <a:avLst/>
            <a:gdLst>
              <a:gd name="connsiteX0" fmla="*/ 0 w 1243044"/>
              <a:gd name="connsiteY0" fmla="*/ 1071590 h 1071590"/>
              <a:gd name="connsiteX1" fmla="*/ 621522 w 1243044"/>
              <a:gd name="connsiteY1" fmla="*/ 0 h 1071590"/>
              <a:gd name="connsiteX2" fmla="*/ 1243044 w 1243044"/>
              <a:gd name="connsiteY2" fmla="*/ 1071590 h 1071590"/>
              <a:gd name="connsiteX3" fmla="*/ 0 w 1243044"/>
              <a:gd name="connsiteY3" fmla="*/ 1071590 h 1071590"/>
              <a:gd name="connsiteX0" fmla="*/ 0 w 999976"/>
              <a:gd name="connsiteY0" fmla="*/ 1071590 h 1071590"/>
              <a:gd name="connsiteX1" fmla="*/ 621522 w 999976"/>
              <a:gd name="connsiteY1" fmla="*/ 0 h 1071590"/>
              <a:gd name="connsiteX2" fmla="*/ 999976 w 999976"/>
              <a:gd name="connsiteY2" fmla="*/ 492856 h 1071590"/>
              <a:gd name="connsiteX3" fmla="*/ 0 w 999976"/>
              <a:gd name="connsiteY3" fmla="*/ 1071590 h 1071590"/>
              <a:gd name="connsiteX0" fmla="*/ 0 w 1092640"/>
              <a:gd name="connsiteY0" fmla="*/ 1071590 h 1071590"/>
              <a:gd name="connsiteX1" fmla="*/ 621522 w 1092640"/>
              <a:gd name="connsiteY1" fmla="*/ 0 h 1071590"/>
              <a:gd name="connsiteX2" fmla="*/ 1092640 w 1092640"/>
              <a:gd name="connsiteY2" fmla="*/ 799396 h 1071590"/>
              <a:gd name="connsiteX3" fmla="*/ 0 w 1092640"/>
              <a:gd name="connsiteY3" fmla="*/ 1071590 h 1071590"/>
              <a:gd name="connsiteX0" fmla="*/ 0 w 1092640"/>
              <a:gd name="connsiteY0" fmla="*/ 791871 h 791871"/>
              <a:gd name="connsiteX1" fmla="*/ 744852 w 1092640"/>
              <a:gd name="connsiteY1" fmla="*/ -1 h 791871"/>
              <a:gd name="connsiteX2" fmla="*/ 1092640 w 1092640"/>
              <a:gd name="connsiteY2" fmla="*/ 519677 h 791871"/>
              <a:gd name="connsiteX3" fmla="*/ 0 w 1092640"/>
              <a:gd name="connsiteY3" fmla="*/ 791871 h 791871"/>
              <a:gd name="connsiteX0" fmla="*/ 1 w 1254028"/>
              <a:gd name="connsiteY0" fmla="*/ 706936 h 706935"/>
              <a:gd name="connsiteX1" fmla="*/ 906240 w 1254028"/>
              <a:gd name="connsiteY1" fmla="*/ 1 h 706935"/>
              <a:gd name="connsiteX2" fmla="*/ 1254028 w 1254028"/>
              <a:gd name="connsiteY2" fmla="*/ 519679 h 706935"/>
              <a:gd name="connsiteX3" fmla="*/ 1 w 1254028"/>
              <a:gd name="connsiteY3" fmla="*/ 706936 h 706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4028" h="706935">
                <a:moveTo>
                  <a:pt x="1" y="706936"/>
                </a:moveTo>
                <a:lnTo>
                  <a:pt x="906240" y="1"/>
                </a:lnTo>
                <a:lnTo>
                  <a:pt x="1254028" y="519679"/>
                </a:lnTo>
                <a:lnTo>
                  <a:pt x="1" y="70693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等腰三角形 31"/>
          <p:cNvSpPr/>
          <p:nvPr/>
        </p:nvSpPr>
        <p:spPr>
          <a:xfrm rot="962341">
            <a:off x="6659563" y="1139825"/>
            <a:ext cx="339725" cy="501650"/>
          </a:xfrm>
          <a:custGeom>
            <a:avLst/>
            <a:gdLst>
              <a:gd name="connsiteX0" fmla="*/ 0 w 1243044"/>
              <a:gd name="connsiteY0" fmla="*/ 1071590 h 1071590"/>
              <a:gd name="connsiteX1" fmla="*/ 621522 w 1243044"/>
              <a:gd name="connsiteY1" fmla="*/ 0 h 1071590"/>
              <a:gd name="connsiteX2" fmla="*/ 1243044 w 1243044"/>
              <a:gd name="connsiteY2" fmla="*/ 1071590 h 1071590"/>
              <a:gd name="connsiteX3" fmla="*/ 0 w 1243044"/>
              <a:gd name="connsiteY3" fmla="*/ 1071590 h 1071590"/>
              <a:gd name="connsiteX0" fmla="*/ 0 w 999976"/>
              <a:gd name="connsiteY0" fmla="*/ 1071590 h 1071590"/>
              <a:gd name="connsiteX1" fmla="*/ 621522 w 999976"/>
              <a:gd name="connsiteY1" fmla="*/ 0 h 1071590"/>
              <a:gd name="connsiteX2" fmla="*/ 999976 w 999976"/>
              <a:gd name="connsiteY2" fmla="*/ 492856 h 1071590"/>
              <a:gd name="connsiteX3" fmla="*/ 0 w 999976"/>
              <a:gd name="connsiteY3" fmla="*/ 1071590 h 1071590"/>
              <a:gd name="connsiteX0" fmla="*/ 0 w 1092640"/>
              <a:gd name="connsiteY0" fmla="*/ 1071590 h 1071590"/>
              <a:gd name="connsiteX1" fmla="*/ 621522 w 1092640"/>
              <a:gd name="connsiteY1" fmla="*/ 0 h 1071590"/>
              <a:gd name="connsiteX2" fmla="*/ 1092640 w 1092640"/>
              <a:gd name="connsiteY2" fmla="*/ 799396 h 1071590"/>
              <a:gd name="connsiteX3" fmla="*/ 0 w 1092640"/>
              <a:gd name="connsiteY3" fmla="*/ 1071590 h 1071590"/>
              <a:gd name="connsiteX0" fmla="*/ 0 w 1092640"/>
              <a:gd name="connsiteY0" fmla="*/ 791871 h 791871"/>
              <a:gd name="connsiteX1" fmla="*/ 744852 w 1092640"/>
              <a:gd name="connsiteY1" fmla="*/ -1 h 791871"/>
              <a:gd name="connsiteX2" fmla="*/ 1092640 w 1092640"/>
              <a:gd name="connsiteY2" fmla="*/ 519677 h 791871"/>
              <a:gd name="connsiteX3" fmla="*/ 0 w 1092640"/>
              <a:gd name="connsiteY3" fmla="*/ 791871 h 791871"/>
              <a:gd name="connsiteX0" fmla="*/ 1 w 1254028"/>
              <a:gd name="connsiteY0" fmla="*/ 706936 h 706935"/>
              <a:gd name="connsiteX1" fmla="*/ 906240 w 1254028"/>
              <a:gd name="connsiteY1" fmla="*/ 1 h 706935"/>
              <a:gd name="connsiteX2" fmla="*/ 1254028 w 1254028"/>
              <a:gd name="connsiteY2" fmla="*/ 519679 h 706935"/>
              <a:gd name="connsiteX3" fmla="*/ 1 w 1254028"/>
              <a:gd name="connsiteY3" fmla="*/ 706936 h 706935"/>
              <a:gd name="connsiteX0" fmla="*/ 1 w 752066"/>
              <a:gd name="connsiteY0" fmla="*/ 1016374 h 1016375"/>
              <a:gd name="connsiteX1" fmla="*/ 404278 w 752066"/>
              <a:gd name="connsiteY1" fmla="*/ -1 h 1016375"/>
              <a:gd name="connsiteX2" fmla="*/ 752066 w 752066"/>
              <a:gd name="connsiteY2" fmla="*/ 519677 h 1016375"/>
              <a:gd name="connsiteX3" fmla="*/ 1 w 752066"/>
              <a:gd name="connsiteY3" fmla="*/ 1016374 h 1016375"/>
              <a:gd name="connsiteX0" fmla="*/ 56784 w 808849"/>
              <a:gd name="connsiteY0" fmla="*/ 1055400 h 1055399"/>
              <a:gd name="connsiteX1" fmla="*/ 0 w 808849"/>
              <a:gd name="connsiteY1" fmla="*/ 1 h 1055399"/>
              <a:gd name="connsiteX2" fmla="*/ 808849 w 808849"/>
              <a:gd name="connsiteY2" fmla="*/ 558703 h 1055399"/>
              <a:gd name="connsiteX3" fmla="*/ 56784 w 808849"/>
              <a:gd name="connsiteY3" fmla="*/ 1055400 h 1055399"/>
              <a:gd name="connsiteX0" fmla="*/ 56784 w 400017"/>
              <a:gd name="connsiteY0" fmla="*/ 1055398 h 1055399"/>
              <a:gd name="connsiteX1" fmla="*/ 0 w 400017"/>
              <a:gd name="connsiteY1" fmla="*/ -1 h 1055399"/>
              <a:gd name="connsiteX2" fmla="*/ 400017 w 400017"/>
              <a:gd name="connsiteY2" fmla="*/ 320903 h 1055399"/>
              <a:gd name="connsiteX3" fmla="*/ 56784 w 400017"/>
              <a:gd name="connsiteY3" fmla="*/ 1055398 h 1055399"/>
              <a:gd name="connsiteX0" fmla="*/ 468575 w 811808"/>
              <a:gd name="connsiteY0" fmla="*/ 734495 h 734494"/>
              <a:gd name="connsiteX1" fmla="*/ 0 w 811808"/>
              <a:gd name="connsiteY1" fmla="*/ 73278 h 734494"/>
              <a:gd name="connsiteX2" fmla="*/ 811808 w 811808"/>
              <a:gd name="connsiteY2" fmla="*/ 0 h 734494"/>
              <a:gd name="connsiteX3" fmla="*/ 468575 w 811808"/>
              <a:gd name="connsiteY3" fmla="*/ 734495 h 734494"/>
              <a:gd name="connsiteX0" fmla="*/ 468575 w 546206"/>
              <a:gd name="connsiteY0" fmla="*/ 768694 h 768694"/>
              <a:gd name="connsiteX1" fmla="*/ 0 w 546206"/>
              <a:gd name="connsiteY1" fmla="*/ 107477 h 768694"/>
              <a:gd name="connsiteX2" fmla="*/ 546206 w 546206"/>
              <a:gd name="connsiteY2" fmla="*/ 0 h 768694"/>
              <a:gd name="connsiteX3" fmla="*/ 468575 w 546206"/>
              <a:gd name="connsiteY3" fmla="*/ 768694 h 768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6206" h="768694">
                <a:moveTo>
                  <a:pt x="468575" y="768694"/>
                </a:moveTo>
                <a:lnTo>
                  <a:pt x="0" y="107477"/>
                </a:lnTo>
                <a:lnTo>
                  <a:pt x="546206" y="0"/>
                </a:lnTo>
                <a:lnTo>
                  <a:pt x="468575" y="76869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102" name="组合 79"/>
          <p:cNvGrpSpPr>
            <a:grpSpLocks/>
          </p:cNvGrpSpPr>
          <p:nvPr/>
        </p:nvGrpSpPr>
        <p:grpSpPr bwMode="auto">
          <a:xfrm>
            <a:off x="3116263" y="2047875"/>
            <a:ext cx="1163637" cy="1165225"/>
            <a:chOff x="6379729" y="2488774"/>
            <a:chExt cx="2513016" cy="2513016"/>
          </a:xfrm>
        </p:grpSpPr>
        <p:sp>
          <p:nvSpPr>
            <p:cNvPr id="9" name="任意多边形 82"/>
            <p:cNvSpPr/>
            <p:nvPr/>
          </p:nvSpPr>
          <p:spPr>
            <a:xfrm rot="3738964">
              <a:off x="6379729" y="2488774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10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103" name="组合 79"/>
          <p:cNvGrpSpPr>
            <a:grpSpLocks/>
          </p:cNvGrpSpPr>
          <p:nvPr/>
        </p:nvGrpSpPr>
        <p:grpSpPr bwMode="auto">
          <a:xfrm>
            <a:off x="3116263" y="3967163"/>
            <a:ext cx="1163637" cy="1166812"/>
            <a:chOff x="6379729" y="2488774"/>
            <a:chExt cx="2513016" cy="2513016"/>
          </a:xfrm>
        </p:grpSpPr>
        <p:sp>
          <p:nvSpPr>
            <p:cNvPr id="12" name="任意多边形 82"/>
            <p:cNvSpPr/>
            <p:nvPr/>
          </p:nvSpPr>
          <p:spPr>
            <a:xfrm rot="3738964">
              <a:off x="6379730" y="2488773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13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grpSp>
        <p:nvGrpSpPr>
          <p:cNvPr id="4104" name="组合 79"/>
          <p:cNvGrpSpPr>
            <a:grpSpLocks/>
          </p:cNvGrpSpPr>
          <p:nvPr/>
        </p:nvGrpSpPr>
        <p:grpSpPr bwMode="auto">
          <a:xfrm>
            <a:off x="7912100" y="2047875"/>
            <a:ext cx="1163638" cy="1165225"/>
            <a:chOff x="6379729" y="2488774"/>
            <a:chExt cx="2513016" cy="2513016"/>
          </a:xfrm>
        </p:grpSpPr>
        <p:sp>
          <p:nvSpPr>
            <p:cNvPr id="15" name="任意多边形 82"/>
            <p:cNvSpPr/>
            <p:nvPr/>
          </p:nvSpPr>
          <p:spPr>
            <a:xfrm rot="3738964">
              <a:off x="6379728" y="2488775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16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grpSp>
        <p:nvGrpSpPr>
          <p:cNvPr id="4105" name="组合 79"/>
          <p:cNvGrpSpPr>
            <a:grpSpLocks/>
          </p:cNvGrpSpPr>
          <p:nvPr/>
        </p:nvGrpSpPr>
        <p:grpSpPr bwMode="auto">
          <a:xfrm>
            <a:off x="7912100" y="3967163"/>
            <a:ext cx="1163638" cy="1166812"/>
            <a:chOff x="6379729" y="2488774"/>
            <a:chExt cx="2513016" cy="2513016"/>
          </a:xfrm>
        </p:grpSpPr>
        <p:sp>
          <p:nvSpPr>
            <p:cNvPr id="18" name="任意多边形 82"/>
            <p:cNvSpPr/>
            <p:nvPr/>
          </p:nvSpPr>
          <p:spPr>
            <a:xfrm rot="3738964">
              <a:off x="6379729" y="2488774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19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sp>
        <p:nvSpPr>
          <p:cNvPr id="4106" name="文本框 20"/>
          <p:cNvSpPr txBox="1">
            <a:spLocks noChangeArrowheads="1"/>
          </p:cNvSpPr>
          <p:nvPr/>
        </p:nvSpPr>
        <p:spPr bwMode="auto">
          <a:xfrm>
            <a:off x="4605338" y="3117850"/>
            <a:ext cx="29813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b="1" dirty="0">
                <a:solidFill>
                  <a:schemeClr val="accent1"/>
                </a:solidFill>
              </a:rPr>
              <a:t>CONTENTS</a:t>
            </a:r>
            <a:endParaRPr lang="zh-CN" altLang="en-US" sz="3600" b="1" dirty="0">
              <a:solidFill>
                <a:schemeClr val="accent1"/>
              </a:solidFill>
            </a:endParaRPr>
          </a:p>
        </p:txBody>
      </p:sp>
      <p:sp>
        <p:nvSpPr>
          <p:cNvPr id="4107" name="文本框 21"/>
          <p:cNvSpPr txBox="1">
            <a:spLocks noChangeArrowheads="1"/>
          </p:cNvSpPr>
          <p:nvPr/>
        </p:nvSpPr>
        <p:spPr bwMode="auto">
          <a:xfrm>
            <a:off x="3100388" y="2325688"/>
            <a:ext cx="12080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b="1">
                <a:solidFill>
                  <a:schemeClr val="accent1"/>
                </a:solidFill>
              </a:rPr>
              <a:t>1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4108" name="文本框 22"/>
          <p:cNvSpPr txBox="1">
            <a:spLocks noChangeArrowheads="1"/>
          </p:cNvSpPr>
          <p:nvPr/>
        </p:nvSpPr>
        <p:spPr bwMode="auto">
          <a:xfrm>
            <a:off x="3100388" y="4276725"/>
            <a:ext cx="12080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b="1">
                <a:solidFill>
                  <a:schemeClr val="accent1"/>
                </a:solidFill>
              </a:rPr>
              <a:t>3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4109" name="文本框 23"/>
          <p:cNvSpPr txBox="1">
            <a:spLocks noChangeArrowheads="1"/>
          </p:cNvSpPr>
          <p:nvPr/>
        </p:nvSpPr>
        <p:spPr bwMode="auto">
          <a:xfrm>
            <a:off x="7927975" y="2325688"/>
            <a:ext cx="1208088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b="1">
                <a:solidFill>
                  <a:schemeClr val="accent1"/>
                </a:solidFill>
              </a:rPr>
              <a:t>2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4110" name="文本框 24"/>
          <p:cNvSpPr txBox="1">
            <a:spLocks noChangeArrowheads="1"/>
          </p:cNvSpPr>
          <p:nvPr/>
        </p:nvSpPr>
        <p:spPr bwMode="auto">
          <a:xfrm>
            <a:off x="7927975" y="4276725"/>
            <a:ext cx="12080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b="1">
                <a:solidFill>
                  <a:schemeClr val="accent1"/>
                </a:solidFill>
              </a:rPr>
              <a:t>4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26" name="TextBox 12"/>
          <p:cNvSpPr txBox="1"/>
          <p:nvPr/>
        </p:nvSpPr>
        <p:spPr>
          <a:xfrm>
            <a:off x="341313" y="3227388"/>
            <a:ext cx="27776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 smtClean="0">
                <a:solidFill>
                  <a:schemeClr val="accent1"/>
                </a:solidFill>
                <a:latin typeface="+mj-lt"/>
                <a:ea typeface="+mn-ea"/>
              </a:rPr>
              <a:t>红袖小说简介</a:t>
            </a:r>
            <a:endParaRPr lang="en-US" sz="2400" b="1" dirty="0">
              <a:solidFill>
                <a:schemeClr val="accent1"/>
              </a:solidFill>
              <a:latin typeface="+mj-lt"/>
              <a:ea typeface="+mn-ea"/>
            </a:endParaRPr>
          </a:p>
        </p:txBody>
      </p:sp>
      <p:sp>
        <p:nvSpPr>
          <p:cNvPr id="27" name="TextBox 12"/>
          <p:cNvSpPr txBox="1"/>
          <p:nvPr/>
        </p:nvSpPr>
        <p:spPr>
          <a:xfrm>
            <a:off x="341313" y="5168900"/>
            <a:ext cx="29305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 smtClean="0">
                <a:solidFill>
                  <a:schemeClr val="accent1"/>
                </a:solidFill>
                <a:latin typeface="+mj-lt"/>
                <a:ea typeface="+mn-ea"/>
              </a:rPr>
              <a:t>项目演示</a:t>
            </a:r>
            <a:endParaRPr lang="en-US" sz="2400" b="1" dirty="0">
              <a:solidFill>
                <a:schemeClr val="accent1"/>
              </a:solidFill>
              <a:latin typeface="+mj-lt"/>
              <a:ea typeface="+mn-ea"/>
            </a:endParaRPr>
          </a:p>
        </p:txBody>
      </p:sp>
      <p:sp>
        <p:nvSpPr>
          <p:cNvPr id="28" name="TextBox 12"/>
          <p:cNvSpPr txBox="1"/>
          <p:nvPr/>
        </p:nvSpPr>
        <p:spPr>
          <a:xfrm>
            <a:off x="8875713" y="322738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 smtClean="0">
                <a:solidFill>
                  <a:schemeClr val="accent1"/>
                </a:solidFill>
                <a:latin typeface="+mj-lt"/>
                <a:ea typeface="+mn-ea"/>
              </a:rPr>
              <a:t>人员分配</a:t>
            </a:r>
            <a:endParaRPr lang="en-US" sz="2400" b="1" dirty="0">
              <a:solidFill>
                <a:schemeClr val="accent1"/>
              </a:solidFill>
              <a:latin typeface="+mj-lt"/>
              <a:ea typeface="+mn-ea"/>
            </a:endParaRPr>
          </a:p>
        </p:txBody>
      </p:sp>
      <p:sp>
        <p:nvSpPr>
          <p:cNvPr id="29" name="TextBox 12"/>
          <p:cNvSpPr txBox="1"/>
          <p:nvPr/>
        </p:nvSpPr>
        <p:spPr>
          <a:xfrm>
            <a:off x="8875713" y="5168900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 smtClean="0">
                <a:solidFill>
                  <a:schemeClr val="accent1"/>
                </a:solidFill>
                <a:latin typeface="+mj-lt"/>
                <a:ea typeface="+mn-ea"/>
              </a:rPr>
              <a:t>项目总结</a:t>
            </a:r>
            <a:endParaRPr lang="en-US" sz="2400" b="1" dirty="0">
              <a:solidFill>
                <a:schemeClr val="accent1"/>
              </a:solidFill>
              <a:latin typeface="+mj-lt"/>
              <a:ea typeface="+mn-ea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79"/>
          <p:cNvGrpSpPr>
            <a:grpSpLocks/>
          </p:cNvGrpSpPr>
          <p:nvPr/>
        </p:nvGrpSpPr>
        <p:grpSpPr bwMode="auto">
          <a:xfrm>
            <a:off x="692150" y="333375"/>
            <a:ext cx="1163638" cy="1165225"/>
            <a:chOff x="6379729" y="2488774"/>
            <a:chExt cx="2513016" cy="2513016"/>
          </a:xfrm>
        </p:grpSpPr>
        <p:sp>
          <p:nvSpPr>
            <p:cNvPr id="3" name="任意多边形 82"/>
            <p:cNvSpPr/>
            <p:nvPr/>
          </p:nvSpPr>
          <p:spPr>
            <a:xfrm rot="3738964">
              <a:off x="6379728" y="2488775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4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  <p:sp>
        <p:nvSpPr>
          <p:cNvPr id="6147" name="文本框 4"/>
          <p:cNvSpPr txBox="1">
            <a:spLocks noChangeArrowheads="1"/>
          </p:cNvSpPr>
          <p:nvPr/>
        </p:nvSpPr>
        <p:spPr bwMode="auto">
          <a:xfrm>
            <a:off x="677863" y="611188"/>
            <a:ext cx="12080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b="1">
                <a:solidFill>
                  <a:schemeClr val="accent1"/>
                </a:solidFill>
              </a:rPr>
              <a:t>1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2249488" y="892175"/>
            <a:ext cx="2938462" cy="42863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12"/>
          <p:cNvSpPr txBox="1"/>
          <p:nvPr/>
        </p:nvSpPr>
        <p:spPr>
          <a:xfrm>
            <a:off x="5376863" y="550863"/>
            <a:ext cx="223651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 smtClean="0">
                <a:solidFill>
                  <a:schemeClr val="accent1"/>
                </a:solidFill>
                <a:latin typeface="+mj-lt"/>
                <a:ea typeface="+mn-ea"/>
              </a:rPr>
              <a:t>项目简介</a:t>
            </a:r>
            <a:endParaRPr lang="en-US" sz="4000" b="1" dirty="0">
              <a:solidFill>
                <a:schemeClr val="accent1"/>
              </a:solidFill>
              <a:latin typeface="+mj-lt"/>
              <a:ea typeface="+mn-ea"/>
            </a:endParaRPr>
          </a:p>
        </p:txBody>
      </p:sp>
      <p:sp>
        <p:nvSpPr>
          <p:cNvPr id="45" name="TextBox 54"/>
          <p:cNvSpPr txBox="1"/>
          <p:nvPr/>
        </p:nvSpPr>
        <p:spPr>
          <a:xfrm>
            <a:off x="1183815" y="2370991"/>
            <a:ext cx="10427550" cy="235077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eaLnBrk="1" fontAlgn="auto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altLang="zh-CN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rPr>
              <a:t>	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rPr>
              <a:t>红袖小说网站是提供给读者阅读小说的网站。包括言情小说、最新更新文学短篇等类别。主要有客户端和管理员端，界面主要用的是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rPr>
              <a:t>bootstrap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rPr>
              <a:t>框架，前端用的</a:t>
            </a:r>
            <a:r>
              <a:rPr lang="en-US" altLang="zh-CN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rPr>
              <a:t>jquery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rPr>
              <a:t>实现。后台代码主要是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rPr>
              <a:t>SSH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rPr>
              <a:t>框架。使用的是</a:t>
            </a:r>
            <a:r>
              <a:rPr lang="en-US" altLang="zh-CN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rPr>
              <a:t>Mysql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rPr>
              <a:t>数据库。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79"/>
          <p:cNvGrpSpPr>
            <a:grpSpLocks/>
          </p:cNvGrpSpPr>
          <p:nvPr/>
        </p:nvGrpSpPr>
        <p:grpSpPr bwMode="auto">
          <a:xfrm>
            <a:off x="692150" y="333375"/>
            <a:ext cx="1163638" cy="1165225"/>
            <a:chOff x="6379729" y="2488774"/>
            <a:chExt cx="2513016" cy="2513016"/>
          </a:xfrm>
        </p:grpSpPr>
        <p:sp>
          <p:nvSpPr>
            <p:cNvPr id="3" name="任意多边形 82"/>
            <p:cNvSpPr/>
            <p:nvPr/>
          </p:nvSpPr>
          <p:spPr>
            <a:xfrm rot="3738964">
              <a:off x="6379728" y="2488775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4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  <p:sp>
        <p:nvSpPr>
          <p:cNvPr id="7171" name="文本框 4"/>
          <p:cNvSpPr txBox="1">
            <a:spLocks noChangeArrowheads="1"/>
          </p:cNvSpPr>
          <p:nvPr/>
        </p:nvSpPr>
        <p:spPr bwMode="auto">
          <a:xfrm>
            <a:off x="677863" y="611188"/>
            <a:ext cx="12080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b="1">
                <a:solidFill>
                  <a:schemeClr val="accent1"/>
                </a:solidFill>
              </a:rPr>
              <a:t>2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2249488" y="892175"/>
            <a:ext cx="2938462" cy="42863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12"/>
          <p:cNvSpPr txBox="1"/>
          <p:nvPr/>
        </p:nvSpPr>
        <p:spPr>
          <a:xfrm>
            <a:off x="5376863" y="550863"/>
            <a:ext cx="223651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 smtClean="0">
                <a:solidFill>
                  <a:schemeClr val="accent1"/>
                </a:solidFill>
                <a:latin typeface="+mj-lt"/>
                <a:ea typeface="+mn-ea"/>
              </a:rPr>
              <a:t>人员分配</a:t>
            </a:r>
            <a:endParaRPr lang="en-US" sz="4000" b="1" dirty="0">
              <a:solidFill>
                <a:schemeClr val="accent1"/>
              </a:solidFill>
              <a:latin typeface="+mj-lt"/>
              <a:ea typeface="+mn-ea"/>
            </a:endParaRPr>
          </a:p>
        </p:txBody>
      </p:sp>
      <p:grpSp>
        <p:nvGrpSpPr>
          <p:cNvPr id="40" name="Group 6"/>
          <p:cNvGrpSpPr>
            <a:grpSpLocks/>
          </p:cNvGrpSpPr>
          <p:nvPr/>
        </p:nvGrpSpPr>
        <p:grpSpPr bwMode="auto">
          <a:xfrm>
            <a:off x="909638" y="1702216"/>
            <a:ext cx="2809081" cy="3725448"/>
            <a:chOff x="888555" y="1518341"/>
            <a:chExt cx="1645276" cy="2159949"/>
          </a:xfrm>
        </p:grpSpPr>
        <p:sp>
          <p:nvSpPr>
            <p:cNvPr id="41" name="Rounded Rectangle 7"/>
            <p:cNvSpPr/>
            <p:nvPr/>
          </p:nvSpPr>
          <p:spPr>
            <a:xfrm>
              <a:off x="888555" y="1518341"/>
              <a:ext cx="1645276" cy="2159949"/>
            </a:xfrm>
            <a:prstGeom prst="roundRect">
              <a:avLst>
                <a:gd name="adj" fmla="val 4218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/>
            </a:p>
          </p:txBody>
        </p:sp>
        <p:sp>
          <p:nvSpPr>
            <p:cNvPr id="42" name="Content Placeholder 2"/>
            <p:cNvSpPr txBox="1">
              <a:spLocks/>
            </p:cNvSpPr>
            <p:nvPr/>
          </p:nvSpPr>
          <p:spPr>
            <a:xfrm>
              <a:off x="973080" y="2049397"/>
              <a:ext cx="1560751" cy="1443234"/>
            </a:xfrm>
            <a:prstGeom prst="rect">
              <a:avLst/>
            </a:prstGeom>
          </p:spPr>
          <p:txBody>
            <a:bodyPr lIns="121920" tIns="60960" rIns="121920" bIns="60960"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Aft>
                  <a:spcPts val="0"/>
                </a:spcAft>
                <a:buFont typeface="Arial" pitchFamily="34" charset="0"/>
                <a:buNone/>
                <a:defRPr/>
              </a:pPr>
              <a:r>
                <a:rPr lang="zh-CN" alt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框架的搭建、小说中的阅读小说，选择章节，评论小说，评论显示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Title 13"/>
            <p:cNvSpPr txBox="1">
              <a:spLocks/>
            </p:cNvSpPr>
            <p:nvPr/>
          </p:nvSpPr>
          <p:spPr>
            <a:xfrm>
              <a:off x="1000462" y="1615979"/>
              <a:ext cx="1421461" cy="323873"/>
            </a:xfrm>
            <a:prstGeom prst="rect">
              <a:avLst/>
            </a:prstGeom>
          </p:spPr>
          <p:txBody>
            <a:bodyPr lIns="121920" tIns="60960" rIns="121920" bIns="60960" anchor="ctr">
              <a:sp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 fontAlgn="auto">
                <a:spcAft>
                  <a:spcPts val="0"/>
                </a:spcAft>
                <a:defRPr/>
              </a:pPr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</a:rPr>
                <a:t>徐伟</a:t>
              </a:r>
              <a:endPara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endParaRPr>
            </a:p>
          </p:txBody>
        </p:sp>
        <p:cxnSp>
          <p:nvCxnSpPr>
            <p:cNvPr id="44" name="Straight Connector 11"/>
            <p:cNvCxnSpPr/>
            <p:nvPr/>
          </p:nvCxnSpPr>
          <p:spPr>
            <a:xfrm>
              <a:off x="888555" y="2005341"/>
              <a:ext cx="1645276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12"/>
            <p:cNvCxnSpPr/>
            <p:nvPr/>
          </p:nvCxnSpPr>
          <p:spPr>
            <a:xfrm>
              <a:off x="888555" y="2035109"/>
              <a:ext cx="1645276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13"/>
          <p:cNvGrpSpPr>
            <a:grpSpLocks/>
          </p:cNvGrpSpPr>
          <p:nvPr/>
        </p:nvGrpSpPr>
        <p:grpSpPr bwMode="auto">
          <a:xfrm>
            <a:off x="5678668" y="1702216"/>
            <a:ext cx="2754132" cy="3725448"/>
            <a:chOff x="888555" y="1518341"/>
            <a:chExt cx="1645276" cy="2159949"/>
          </a:xfrm>
        </p:grpSpPr>
        <p:sp>
          <p:nvSpPr>
            <p:cNvPr id="47" name="Rounded Rectangle 14"/>
            <p:cNvSpPr/>
            <p:nvPr/>
          </p:nvSpPr>
          <p:spPr>
            <a:xfrm>
              <a:off x="888555" y="1518341"/>
              <a:ext cx="1645276" cy="2159949"/>
            </a:xfrm>
            <a:prstGeom prst="roundRect">
              <a:avLst>
                <a:gd name="adj" fmla="val 4218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/>
            </a:p>
          </p:txBody>
        </p:sp>
        <p:sp>
          <p:nvSpPr>
            <p:cNvPr id="48" name="Content Placeholder 2"/>
            <p:cNvSpPr txBox="1">
              <a:spLocks/>
            </p:cNvSpPr>
            <p:nvPr/>
          </p:nvSpPr>
          <p:spPr>
            <a:xfrm>
              <a:off x="963000" y="1939852"/>
              <a:ext cx="1476224" cy="1385987"/>
            </a:xfrm>
            <a:prstGeom prst="rect">
              <a:avLst/>
            </a:prstGeom>
          </p:spPr>
          <p:txBody>
            <a:bodyPr lIns="121920" tIns="60960" rIns="121920" bIns="60960"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Aft>
                  <a:spcPts val="0"/>
                </a:spcAft>
                <a:buNone/>
                <a:defRPr/>
              </a:pPr>
              <a:r>
                <a:rPr lang="zh-CN" alt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负责管理员端界面的设计，人员管理，书籍管理模块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9" name="Title 13"/>
            <p:cNvSpPr txBox="1">
              <a:spLocks/>
            </p:cNvSpPr>
            <p:nvPr/>
          </p:nvSpPr>
          <p:spPr>
            <a:xfrm>
              <a:off x="1000462" y="1615979"/>
              <a:ext cx="1421461" cy="323873"/>
            </a:xfrm>
            <a:prstGeom prst="rect">
              <a:avLst/>
            </a:prstGeom>
          </p:spPr>
          <p:txBody>
            <a:bodyPr lIns="121920" tIns="60960" rIns="121920" bIns="60960" anchor="ctr">
              <a:sp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 fontAlgn="auto">
                <a:spcAft>
                  <a:spcPts val="0"/>
                </a:spcAft>
                <a:defRPr/>
              </a:pPr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</a:rPr>
                <a:t>潘鹃</a:t>
              </a:r>
              <a:endPara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endParaRPr>
            </a:p>
          </p:txBody>
        </p:sp>
        <p:cxnSp>
          <p:nvCxnSpPr>
            <p:cNvPr id="50" name="Straight Connector 18"/>
            <p:cNvCxnSpPr/>
            <p:nvPr/>
          </p:nvCxnSpPr>
          <p:spPr>
            <a:xfrm>
              <a:off x="888555" y="2005341"/>
              <a:ext cx="1645276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9"/>
            <p:cNvCxnSpPr/>
            <p:nvPr/>
          </p:nvCxnSpPr>
          <p:spPr>
            <a:xfrm>
              <a:off x="888555" y="2035109"/>
              <a:ext cx="1645276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20"/>
          <p:cNvGrpSpPr>
            <a:grpSpLocks/>
          </p:cNvGrpSpPr>
          <p:nvPr/>
        </p:nvGrpSpPr>
        <p:grpSpPr bwMode="auto">
          <a:xfrm>
            <a:off x="9347200" y="1702216"/>
            <a:ext cx="2689855" cy="3725448"/>
            <a:chOff x="888555" y="1518341"/>
            <a:chExt cx="1645276" cy="2159949"/>
          </a:xfrm>
        </p:grpSpPr>
        <p:sp>
          <p:nvSpPr>
            <p:cNvPr id="53" name="Rounded Rectangle 21"/>
            <p:cNvSpPr/>
            <p:nvPr/>
          </p:nvSpPr>
          <p:spPr>
            <a:xfrm>
              <a:off x="888555" y="1518341"/>
              <a:ext cx="1645276" cy="2159949"/>
            </a:xfrm>
            <a:prstGeom prst="roundRect">
              <a:avLst>
                <a:gd name="adj" fmla="val 4218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/>
            </a:p>
          </p:txBody>
        </p:sp>
        <p:sp>
          <p:nvSpPr>
            <p:cNvPr id="54" name="Content Placeholder 2"/>
            <p:cNvSpPr txBox="1">
              <a:spLocks/>
            </p:cNvSpPr>
            <p:nvPr/>
          </p:nvSpPr>
          <p:spPr>
            <a:xfrm>
              <a:off x="973080" y="2049398"/>
              <a:ext cx="1476224" cy="1385987"/>
            </a:xfrm>
            <a:prstGeom prst="rect">
              <a:avLst/>
            </a:prstGeom>
          </p:spPr>
          <p:txBody>
            <a:bodyPr lIns="121920" tIns="60960" rIns="121920" bIns="60960"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50000"/>
                </a:lnSpc>
                <a:spcAft>
                  <a:spcPts val="0"/>
                </a:spcAft>
                <a:buNone/>
                <a:defRPr/>
              </a:pPr>
              <a:r>
                <a:rPr lang="zh-CN" alt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客户端界面的编写，小说显示，小说分类，小说搜索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5" name="Title 13"/>
            <p:cNvSpPr txBox="1">
              <a:spLocks/>
            </p:cNvSpPr>
            <p:nvPr/>
          </p:nvSpPr>
          <p:spPr>
            <a:xfrm>
              <a:off x="1000462" y="1615979"/>
              <a:ext cx="1421461" cy="323873"/>
            </a:xfrm>
            <a:prstGeom prst="rect">
              <a:avLst/>
            </a:prstGeom>
          </p:spPr>
          <p:txBody>
            <a:bodyPr lIns="121920" tIns="60960" rIns="121920" bIns="60960" anchor="ctr">
              <a:sp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 fontAlgn="auto">
                <a:spcAft>
                  <a:spcPts val="0"/>
                </a:spcAft>
                <a:defRPr/>
              </a:pPr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</a:rPr>
                <a:t>吴青</a:t>
              </a:r>
              <a:endPara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endParaRPr>
            </a:p>
          </p:txBody>
        </p:sp>
        <p:cxnSp>
          <p:nvCxnSpPr>
            <p:cNvPr id="56" name="Straight Connector 25"/>
            <p:cNvCxnSpPr/>
            <p:nvPr/>
          </p:nvCxnSpPr>
          <p:spPr>
            <a:xfrm>
              <a:off x="888555" y="2005341"/>
              <a:ext cx="1645276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26"/>
            <p:cNvCxnSpPr/>
            <p:nvPr/>
          </p:nvCxnSpPr>
          <p:spPr>
            <a:xfrm>
              <a:off x="888555" y="2035109"/>
              <a:ext cx="1645276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35"/>
          <p:cNvGrpSpPr>
            <a:grpSpLocks/>
          </p:cNvGrpSpPr>
          <p:nvPr/>
        </p:nvGrpSpPr>
        <p:grpSpPr bwMode="auto">
          <a:xfrm>
            <a:off x="1203408" y="4860049"/>
            <a:ext cx="2191657" cy="468313"/>
            <a:chOff x="2187746" y="2123279"/>
            <a:chExt cx="1927113" cy="1931011"/>
          </a:xfrm>
        </p:grpSpPr>
        <p:sp>
          <p:nvSpPr>
            <p:cNvPr id="66" name="任意多边形 82"/>
            <p:cNvSpPr/>
            <p:nvPr/>
          </p:nvSpPr>
          <p:spPr bwMode="auto">
            <a:xfrm rot="5400000">
              <a:off x="2185797" y="2125228"/>
              <a:ext cx="1931011" cy="1927113"/>
            </a:xfrm>
            <a:prstGeom prst="roundRect">
              <a:avLst/>
            </a:pr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67" name="任意多边形 83"/>
            <p:cNvSpPr/>
            <p:nvPr/>
          </p:nvSpPr>
          <p:spPr bwMode="auto">
            <a:xfrm rot="16200000">
              <a:off x="2199709" y="2139114"/>
              <a:ext cx="1903187" cy="1899341"/>
            </a:xfrm>
            <a:prstGeom prst="roundRect">
              <a:avLst/>
            </a:pr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68" name="椭圆 80"/>
            <p:cNvSpPr/>
            <p:nvPr/>
          </p:nvSpPr>
          <p:spPr bwMode="auto">
            <a:xfrm>
              <a:off x="2325426" y="2391057"/>
              <a:ext cx="1640689" cy="1395452"/>
            </a:xfrm>
            <a:prstGeom prst="roundRect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vi-VN" altLang="zh-CN" kern="0" dirty="0" smtClean="0">
                  <a:solidFill>
                    <a:srgbClr val="FFFFFF"/>
                  </a:solidFill>
                </a:rPr>
                <a:t>201</a:t>
              </a:r>
              <a:r>
                <a:rPr lang="en-US" altLang="zh-CN" kern="0" dirty="0">
                  <a:solidFill>
                    <a:srgbClr val="FFFFFF"/>
                  </a:solidFill>
                </a:rPr>
                <a:t>7</a:t>
              </a: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9" name="Group 39"/>
          <p:cNvGrpSpPr>
            <a:grpSpLocks/>
          </p:cNvGrpSpPr>
          <p:nvPr/>
        </p:nvGrpSpPr>
        <p:grpSpPr bwMode="auto">
          <a:xfrm>
            <a:off x="6052457" y="4869913"/>
            <a:ext cx="2221973" cy="468313"/>
            <a:chOff x="2187746" y="2123279"/>
            <a:chExt cx="1927113" cy="1931011"/>
          </a:xfrm>
        </p:grpSpPr>
        <p:sp>
          <p:nvSpPr>
            <p:cNvPr id="70" name="任意多边形 82"/>
            <p:cNvSpPr/>
            <p:nvPr/>
          </p:nvSpPr>
          <p:spPr bwMode="auto">
            <a:xfrm rot="5400000">
              <a:off x="2185797" y="2125228"/>
              <a:ext cx="1931011" cy="1927113"/>
            </a:xfrm>
            <a:prstGeom prst="roundRect">
              <a:avLst/>
            </a:pr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71" name="任意多边形 83"/>
            <p:cNvSpPr/>
            <p:nvPr/>
          </p:nvSpPr>
          <p:spPr bwMode="auto">
            <a:xfrm rot="16200000">
              <a:off x="2199710" y="2139114"/>
              <a:ext cx="1903185" cy="1899341"/>
            </a:xfrm>
            <a:prstGeom prst="roundRect">
              <a:avLst/>
            </a:pr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72" name="椭圆 80"/>
            <p:cNvSpPr/>
            <p:nvPr/>
          </p:nvSpPr>
          <p:spPr bwMode="auto">
            <a:xfrm>
              <a:off x="2325426" y="2391056"/>
              <a:ext cx="1640689" cy="1395452"/>
            </a:xfrm>
            <a:prstGeom prst="roundRect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vi-VN" altLang="zh-CN" kern="0" dirty="0" smtClean="0">
                  <a:solidFill>
                    <a:srgbClr val="FFFFFF"/>
                  </a:solidFill>
                </a:rPr>
                <a:t>201</a:t>
              </a:r>
              <a:r>
                <a:rPr lang="en-US" altLang="zh-CN" kern="0" dirty="0">
                  <a:solidFill>
                    <a:srgbClr val="FFFFFF"/>
                  </a:solidFill>
                </a:rPr>
                <a:t>7</a:t>
              </a: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73" name="Group 43"/>
          <p:cNvGrpSpPr>
            <a:grpSpLocks/>
          </p:cNvGrpSpPr>
          <p:nvPr/>
        </p:nvGrpSpPr>
        <p:grpSpPr bwMode="auto">
          <a:xfrm>
            <a:off x="9903139" y="4924991"/>
            <a:ext cx="1577975" cy="468313"/>
            <a:chOff x="2187746" y="2123279"/>
            <a:chExt cx="1927113" cy="1931011"/>
          </a:xfrm>
        </p:grpSpPr>
        <p:sp>
          <p:nvSpPr>
            <p:cNvPr id="74" name="任意多边形 82"/>
            <p:cNvSpPr/>
            <p:nvPr/>
          </p:nvSpPr>
          <p:spPr bwMode="auto">
            <a:xfrm rot="5400000">
              <a:off x="2185797" y="2125228"/>
              <a:ext cx="1931011" cy="1927113"/>
            </a:xfrm>
            <a:prstGeom prst="roundRect">
              <a:avLst/>
            </a:pr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75" name="任意多边形 83"/>
            <p:cNvSpPr/>
            <p:nvPr/>
          </p:nvSpPr>
          <p:spPr bwMode="auto">
            <a:xfrm rot="16200000">
              <a:off x="2199710" y="2139114"/>
              <a:ext cx="1903185" cy="1899341"/>
            </a:xfrm>
            <a:prstGeom prst="roundRect">
              <a:avLst/>
            </a:pr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76" name="椭圆 80"/>
            <p:cNvSpPr/>
            <p:nvPr/>
          </p:nvSpPr>
          <p:spPr bwMode="auto">
            <a:xfrm>
              <a:off x="2325426" y="2391056"/>
              <a:ext cx="1640689" cy="1395452"/>
            </a:xfrm>
            <a:prstGeom prst="roundRect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vi-VN" altLang="zh-CN" kern="0" dirty="0" smtClean="0">
                  <a:solidFill>
                    <a:srgbClr val="FFFFFF"/>
                  </a:solidFill>
                </a:rPr>
                <a:t>201</a:t>
              </a:r>
              <a:r>
                <a:rPr lang="en-US" altLang="zh-CN" kern="0" dirty="0">
                  <a:solidFill>
                    <a:srgbClr val="FFFFFF"/>
                  </a:solidFill>
                </a:rPr>
                <a:t>7</a:t>
              </a: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219334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2" name="组合 79"/>
          <p:cNvGrpSpPr>
            <a:grpSpLocks/>
          </p:cNvGrpSpPr>
          <p:nvPr/>
        </p:nvGrpSpPr>
        <p:grpSpPr bwMode="auto">
          <a:xfrm>
            <a:off x="1158875" y="3948113"/>
            <a:ext cx="9829800" cy="9848850"/>
            <a:chOff x="6379729" y="2488774"/>
            <a:chExt cx="2513016" cy="2513016"/>
          </a:xfrm>
        </p:grpSpPr>
        <p:sp>
          <p:nvSpPr>
            <p:cNvPr id="3" name="任意多边形 82"/>
            <p:cNvSpPr/>
            <p:nvPr/>
          </p:nvSpPr>
          <p:spPr>
            <a:xfrm rot="3738964">
              <a:off x="6379729" y="2488774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4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grpSp>
        <p:nvGrpSpPr>
          <p:cNvPr id="10243" name="组合 8"/>
          <p:cNvGrpSpPr>
            <a:grpSpLocks/>
          </p:cNvGrpSpPr>
          <p:nvPr/>
        </p:nvGrpSpPr>
        <p:grpSpPr bwMode="auto">
          <a:xfrm>
            <a:off x="8035925" y="1666875"/>
            <a:ext cx="3170238" cy="3065463"/>
            <a:chOff x="6659225" y="3452226"/>
            <a:chExt cx="1276528" cy="1233990"/>
          </a:xfrm>
        </p:grpSpPr>
        <p:sp>
          <p:nvSpPr>
            <p:cNvPr id="5" name="等腰三角形 31"/>
            <p:cNvSpPr/>
            <p:nvPr/>
          </p:nvSpPr>
          <p:spPr>
            <a:xfrm>
              <a:off x="6936009" y="3452226"/>
              <a:ext cx="999744" cy="1071673"/>
            </a:xfrm>
            <a:custGeom>
              <a:avLst/>
              <a:gdLst>
                <a:gd name="connsiteX0" fmla="*/ 0 w 1243044"/>
                <a:gd name="connsiteY0" fmla="*/ 1071590 h 1071590"/>
                <a:gd name="connsiteX1" fmla="*/ 621522 w 1243044"/>
                <a:gd name="connsiteY1" fmla="*/ 0 h 1071590"/>
                <a:gd name="connsiteX2" fmla="*/ 1243044 w 1243044"/>
                <a:gd name="connsiteY2" fmla="*/ 1071590 h 1071590"/>
                <a:gd name="connsiteX3" fmla="*/ 0 w 1243044"/>
                <a:gd name="connsiteY3" fmla="*/ 1071590 h 1071590"/>
                <a:gd name="connsiteX0" fmla="*/ 0 w 999976"/>
                <a:gd name="connsiteY0" fmla="*/ 1071590 h 1071590"/>
                <a:gd name="connsiteX1" fmla="*/ 621522 w 999976"/>
                <a:gd name="connsiteY1" fmla="*/ 0 h 1071590"/>
                <a:gd name="connsiteX2" fmla="*/ 999976 w 999976"/>
                <a:gd name="connsiteY2" fmla="*/ 492856 h 1071590"/>
                <a:gd name="connsiteX3" fmla="*/ 0 w 999976"/>
                <a:gd name="connsiteY3" fmla="*/ 1071590 h 107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976" h="1071590">
                  <a:moveTo>
                    <a:pt x="0" y="1071590"/>
                  </a:moveTo>
                  <a:lnTo>
                    <a:pt x="621522" y="0"/>
                  </a:lnTo>
                  <a:lnTo>
                    <a:pt x="999976" y="492856"/>
                  </a:lnTo>
                  <a:lnTo>
                    <a:pt x="0" y="107159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等腰三角形 31"/>
            <p:cNvSpPr/>
            <p:nvPr/>
          </p:nvSpPr>
          <p:spPr>
            <a:xfrm rot="962341">
              <a:off x="7113073" y="4224189"/>
              <a:ext cx="778573" cy="462027"/>
            </a:xfrm>
            <a:custGeom>
              <a:avLst/>
              <a:gdLst>
                <a:gd name="connsiteX0" fmla="*/ 0 w 1243044"/>
                <a:gd name="connsiteY0" fmla="*/ 1071590 h 1071590"/>
                <a:gd name="connsiteX1" fmla="*/ 621522 w 1243044"/>
                <a:gd name="connsiteY1" fmla="*/ 0 h 1071590"/>
                <a:gd name="connsiteX2" fmla="*/ 1243044 w 1243044"/>
                <a:gd name="connsiteY2" fmla="*/ 1071590 h 1071590"/>
                <a:gd name="connsiteX3" fmla="*/ 0 w 1243044"/>
                <a:gd name="connsiteY3" fmla="*/ 1071590 h 1071590"/>
                <a:gd name="connsiteX0" fmla="*/ 0 w 999976"/>
                <a:gd name="connsiteY0" fmla="*/ 1071590 h 1071590"/>
                <a:gd name="connsiteX1" fmla="*/ 621522 w 999976"/>
                <a:gd name="connsiteY1" fmla="*/ 0 h 1071590"/>
                <a:gd name="connsiteX2" fmla="*/ 999976 w 999976"/>
                <a:gd name="connsiteY2" fmla="*/ 492856 h 1071590"/>
                <a:gd name="connsiteX3" fmla="*/ 0 w 999976"/>
                <a:gd name="connsiteY3" fmla="*/ 1071590 h 1071590"/>
                <a:gd name="connsiteX0" fmla="*/ 0 w 1092640"/>
                <a:gd name="connsiteY0" fmla="*/ 1071590 h 1071590"/>
                <a:gd name="connsiteX1" fmla="*/ 621522 w 1092640"/>
                <a:gd name="connsiteY1" fmla="*/ 0 h 1071590"/>
                <a:gd name="connsiteX2" fmla="*/ 1092640 w 1092640"/>
                <a:gd name="connsiteY2" fmla="*/ 799396 h 1071590"/>
                <a:gd name="connsiteX3" fmla="*/ 0 w 1092640"/>
                <a:gd name="connsiteY3" fmla="*/ 1071590 h 1071590"/>
                <a:gd name="connsiteX0" fmla="*/ 0 w 1092640"/>
                <a:gd name="connsiteY0" fmla="*/ 791871 h 791871"/>
                <a:gd name="connsiteX1" fmla="*/ 744852 w 1092640"/>
                <a:gd name="connsiteY1" fmla="*/ -1 h 791871"/>
                <a:gd name="connsiteX2" fmla="*/ 1092640 w 1092640"/>
                <a:gd name="connsiteY2" fmla="*/ 519677 h 791871"/>
                <a:gd name="connsiteX3" fmla="*/ 0 w 1092640"/>
                <a:gd name="connsiteY3" fmla="*/ 791871 h 791871"/>
                <a:gd name="connsiteX0" fmla="*/ 1 w 1254028"/>
                <a:gd name="connsiteY0" fmla="*/ 706936 h 706935"/>
                <a:gd name="connsiteX1" fmla="*/ 906240 w 1254028"/>
                <a:gd name="connsiteY1" fmla="*/ 1 h 706935"/>
                <a:gd name="connsiteX2" fmla="*/ 1254028 w 1254028"/>
                <a:gd name="connsiteY2" fmla="*/ 519679 h 706935"/>
                <a:gd name="connsiteX3" fmla="*/ 1 w 1254028"/>
                <a:gd name="connsiteY3" fmla="*/ 706936 h 70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4028" h="706935">
                  <a:moveTo>
                    <a:pt x="1" y="706936"/>
                  </a:moveTo>
                  <a:lnTo>
                    <a:pt x="906240" y="1"/>
                  </a:lnTo>
                  <a:lnTo>
                    <a:pt x="1254028" y="519679"/>
                  </a:lnTo>
                  <a:lnTo>
                    <a:pt x="1" y="70693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" name="等腰三角形 31"/>
            <p:cNvSpPr/>
            <p:nvPr/>
          </p:nvSpPr>
          <p:spPr>
            <a:xfrm rot="962341">
              <a:off x="6659225" y="3958986"/>
              <a:ext cx="339427" cy="502287"/>
            </a:xfrm>
            <a:custGeom>
              <a:avLst/>
              <a:gdLst>
                <a:gd name="connsiteX0" fmla="*/ 0 w 1243044"/>
                <a:gd name="connsiteY0" fmla="*/ 1071590 h 1071590"/>
                <a:gd name="connsiteX1" fmla="*/ 621522 w 1243044"/>
                <a:gd name="connsiteY1" fmla="*/ 0 h 1071590"/>
                <a:gd name="connsiteX2" fmla="*/ 1243044 w 1243044"/>
                <a:gd name="connsiteY2" fmla="*/ 1071590 h 1071590"/>
                <a:gd name="connsiteX3" fmla="*/ 0 w 1243044"/>
                <a:gd name="connsiteY3" fmla="*/ 1071590 h 1071590"/>
                <a:gd name="connsiteX0" fmla="*/ 0 w 999976"/>
                <a:gd name="connsiteY0" fmla="*/ 1071590 h 1071590"/>
                <a:gd name="connsiteX1" fmla="*/ 621522 w 999976"/>
                <a:gd name="connsiteY1" fmla="*/ 0 h 1071590"/>
                <a:gd name="connsiteX2" fmla="*/ 999976 w 999976"/>
                <a:gd name="connsiteY2" fmla="*/ 492856 h 1071590"/>
                <a:gd name="connsiteX3" fmla="*/ 0 w 999976"/>
                <a:gd name="connsiteY3" fmla="*/ 1071590 h 1071590"/>
                <a:gd name="connsiteX0" fmla="*/ 0 w 1092640"/>
                <a:gd name="connsiteY0" fmla="*/ 1071590 h 1071590"/>
                <a:gd name="connsiteX1" fmla="*/ 621522 w 1092640"/>
                <a:gd name="connsiteY1" fmla="*/ 0 h 1071590"/>
                <a:gd name="connsiteX2" fmla="*/ 1092640 w 1092640"/>
                <a:gd name="connsiteY2" fmla="*/ 799396 h 1071590"/>
                <a:gd name="connsiteX3" fmla="*/ 0 w 1092640"/>
                <a:gd name="connsiteY3" fmla="*/ 1071590 h 1071590"/>
                <a:gd name="connsiteX0" fmla="*/ 0 w 1092640"/>
                <a:gd name="connsiteY0" fmla="*/ 791871 h 791871"/>
                <a:gd name="connsiteX1" fmla="*/ 744852 w 1092640"/>
                <a:gd name="connsiteY1" fmla="*/ -1 h 791871"/>
                <a:gd name="connsiteX2" fmla="*/ 1092640 w 1092640"/>
                <a:gd name="connsiteY2" fmla="*/ 519677 h 791871"/>
                <a:gd name="connsiteX3" fmla="*/ 0 w 1092640"/>
                <a:gd name="connsiteY3" fmla="*/ 791871 h 791871"/>
                <a:gd name="connsiteX0" fmla="*/ 1 w 1254028"/>
                <a:gd name="connsiteY0" fmla="*/ 706936 h 706935"/>
                <a:gd name="connsiteX1" fmla="*/ 906240 w 1254028"/>
                <a:gd name="connsiteY1" fmla="*/ 1 h 706935"/>
                <a:gd name="connsiteX2" fmla="*/ 1254028 w 1254028"/>
                <a:gd name="connsiteY2" fmla="*/ 519679 h 706935"/>
                <a:gd name="connsiteX3" fmla="*/ 1 w 1254028"/>
                <a:gd name="connsiteY3" fmla="*/ 706936 h 706935"/>
                <a:gd name="connsiteX0" fmla="*/ 1 w 752066"/>
                <a:gd name="connsiteY0" fmla="*/ 1016374 h 1016375"/>
                <a:gd name="connsiteX1" fmla="*/ 404278 w 752066"/>
                <a:gd name="connsiteY1" fmla="*/ -1 h 1016375"/>
                <a:gd name="connsiteX2" fmla="*/ 752066 w 752066"/>
                <a:gd name="connsiteY2" fmla="*/ 519677 h 1016375"/>
                <a:gd name="connsiteX3" fmla="*/ 1 w 752066"/>
                <a:gd name="connsiteY3" fmla="*/ 1016374 h 1016375"/>
                <a:gd name="connsiteX0" fmla="*/ 56784 w 808849"/>
                <a:gd name="connsiteY0" fmla="*/ 1055400 h 1055399"/>
                <a:gd name="connsiteX1" fmla="*/ 0 w 808849"/>
                <a:gd name="connsiteY1" fmla="*/ 1 h 1055399"/>
                <a:gd name="connsiteX2" fmla="*/ 808849 w 808849"/>
                <a:gd name="connsiteY2" fmla="*/ 558703 h 1055399"/>
                <a:gd name="connsiteX3" fmla="*/ 56784 w 808849"/>
                <a:gd name="connsiteY3" fmla="*/ 1055400 h 1055399"/>
                <a:gd name="connsiteX0" fmla="*/ 56784 w 400017"/>
                <a:gd name="connsiteY0" fmla="*/ 1055398 h 1055399"/>
                <a:gd name="connsiteX1" fmla="*/ 0 w 400017"/>
                <a:gd name="connsiteY1" fmla="*/ -1 h 1055399"/>
                <a:gd name="connsiteX2" fmla="*/ 400017 w 400017"/>
                <a:gd name="connsiteY2" fmla="*/ 320903 h 1055399"/>
                <a:gd name="connsiteX3" fmla="*/ 56784 w 400017"/>
                <a:gd name="connsiteY3" fmla="*/ 1055398 h 1055399"/>
                <a:gd name="connsiteX0" fmla="*/ 468575 w 811808"/>
                <a:gd name="connsiteY0" fmla="*/ 734495 h 734494"/>
                <a:gd name="connsiteX1" fmla="*/ 0 w 811808"/>
                <a:gd name="connsiteY1" fmla="*/ 73278 h 734494"/>
                <a:gd name="connsiteX2" fmla="*/ 811808 w 811808"/>
                <a:gd name="connsiteY2" fmla="*/ 0 h 734494"/>
                <a:gd name="connsiteX3" fmla="*/ 468575 w 811808"/>
                <a:gd name="connsiteY3" fmla="*/ 734495 h 734494"/>
                <a:gd name="connsiteX0" fmla="*/ 468575 w 546206"/>
                <a:gd name="connsiteY0" fmla="*/ 768694 h 768694"/>
                <a:gd name="connsiteX1" fmla="*/ 0 w 546206"/>
                <a:gd name="connsiteY1" fmla="*/ 107477 h 768694"/>
                <a:gd name="connsiteX2" fmla="*/ 546206 w 546206"/>
                <a:gd name="connsiteY2" fmla="*/ 0 h 768694"/>
                <a:gd name="connsiteX3" fmla="*/ 468575 w 546206"/>
                <a:gd name="connsiteY3" fmla="*/ 768694 h 76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206" h="768694">
                  <a:moveTo>
                    <a:pt x="468575" y="768694"/>
                  </a:moveTo>
                  <a:lnTo>
                    <a:pt x="0" y="107477"/>
                  </a:lnTo>
                  <a:lnTo>
                    <a:pt x="546206" y="0"/>
                  </a:lnTo>
                  <a:lnTo>
                    <a:pt x="468575" y="768694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0244" name="文本框 7"/>
          <p:cNvSpPr txBox="1">
            <a:spLocks noChangeArrowheads="1"/>
          </p:cNvSpPr>
          <p:nvPr/>
        </p:nvSpPr>
        <p:spPr bwMode="auto">
          <a:xfrm>
            <a:off x="4605338" y="4418013"/>
            <a:ext cx="2981325" cy="3154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19900" b="1" dirty="0">
                <a:solidFill>
                  <a:schemeClr val="accent1"/>
                </a:solidFill>
              </a:rPr>
              <a:t>3</a:t>
            </a:r>
            <a:endParaRPr lang="zh-CN" altLang="en-US" sz="19900" b="1" dirty="0">
              <a:solidFill>
                <a:schemeClr val="accent1"/>
              </a:solidFill>
            </a:endParaRPr>
          </a:p>
        </p:txBody>
      </p:sp>
      <p:sp>
        <p:nvSpPr>
          <p:cNvPr id="10245" name="文本框 9"/>
          <p:cNvSpPr txBox="1">
            <a:spLocks noChangeArrowheads="1"/>
          </p:cNvSpPr>
          <p:nvPr/>
        </p:nvSpPr>
        <p:spPr bwMode="auto">
          <a:xfrm>
            <a:off x="4772562" y="1622425"/>
            <a:ext cx="264687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4800" b="1" dirty="0" smtClean="0">
                <a:solidFill>
                  <a:schemeClr val="accent1"/>
                </a:solidFill>
              </a:rPr>
              <a:t>项目演示</a:t>
            </a:r>
            <a:endParaRPr lang="zh-CN" altLang="en-US" sz="48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2" name="组合 79"/>
          <p:cNvGrpSpPr>
            <a:grpSpLocks/>
          </p:cNvGrpSpPr>
          <p:nvPr/>
        </p:nvGrpSpPr>
        <p:grpSpPr bwMode="auto">
          <a:xfrm>
            <a:off x="1158875" y="3948113"/>
            <a:ext cx="9829800" cy="9848850"/>
            <a:chOff x="6379729" y="2488774"/>
            <a:chExt cx="2513016" cy="2513016"/>
          </a:xfrm>
        </p:grpSpPr>
        <p:sp>
          <p:nvSpPr>
            <p:cNvPr id="3" name="任意多边形 82"/>
            <p:cNvSpPr/>
            <p:nvPr/>
          </p:nvSpPr>
          <p:spPr>
            <a:xfrm rot="3738964">
              <a:off x="6379729" y="2488774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4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grpSp>
        <p:nvGrpSpPr>
          <p:cNvPr id="10243" name="组合 8"/>
          <p:cNvGrpSpPr>
            <a:grpSpLocks/>
          </p:cNvGrpSpPr>
          <p:nvPr/>
        </p:nvGrpSpPr>
        <p:grpSpPr bwMode="auto">
          <a:xfrm>
            <a:off x="8035925" y="1666875"/>
            <a:ext cx="3170238" cy="3065463"/>
            <a:chOff x="6659225" y="3452226"/>
            <a:chExt cx="1276528" cy="1233990"/>
          </a:xfrm>
        </p:grpSpPr>
        <p:sp>
          <p:nvSpPr>
            <p:cNvPr id="5" name="等腰三角形 31"/>
            <p:cNvSpPr/>
            <p:nvPr/>
          </p:nvSpPr>
          <p:spPr>
            <a:xfrm>
              <a:off x="6936009" y="3452226"/>
              <a:ext cx="999744" cy="1071673"/>
            </a:xfrm>
            <a:custGeom>
              <a:avLst/>
              <a:gdLst>
                <a:gd name="connsiteX0" fmla="*/ 0 w 1243044"/>
                <a:gd name="connsiteY0" fmla="*/ 1071590 h 1071590"/>
                <a:gd name="connsiteX1" fmla="*/ 621522 w 1243044"/>
                <a:gd name="connsiteY1" fmla="*/ 0 h 1071590"/>
                <a:gd name="connsiteX2" fmla="*/ 1243044 w 1243044"/>
                <a:gd name="connsiteY2" fmla="*/ 1071590 h 1071590"/>
                <a:gd name="connsiteX3" fmla="*/ 0 w 1243044"/>
                <a:gd name="connsiteY3" fmla="*/ 1071590 h 1071590"/>
                <a:gd name="connsiteX0" fmla="*/ 0 w 999976"/>
                <a:gd name="connsiteY0" fmla="*/ 1071590 h 1071590"/>
                <a:gd name="connsiteX1" fmla="*/ 621522 w 999976"/>
                <a:gd name="connsiteY1" fmla="*/ 0 h 1071590"/>
                <a:gd name="connsiteX2" fmla="*/ 999976 w 999976"/>
                <a:gd name="connsiteY2" fmla="*/ 492856 h 1071590"/>
                <a:gd name="connsiteX3" fmla="*/ 0 w 999976"/>
                <a:gd name="connsiteY3" fmla="*/ 1071590 h 107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976" h="1071590">
                  <a:moveTo>
                    <a:pt x="0" y="1071590"/>
                  </a:moveTo>
                  <a:lnTo>
                    <a:pt x="621522" y="0"/>
                  </a:lnTo>
                  <a:lnTo>
                    <a:pt x="999976" y="492856"/>
                  </a:lnTo>
                  <a:lnTo>
                    <a:pt x="0" y="107159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等腰三角形 31"/>
            <p:cNvSpPr/>
            <p:nvPr/>
          </p:nvSpPr>
          <p:spPr>
            <a:xfrm rot="962341">
              <a:off x="7113073" y="4224189"/>
              <a:ext cx="778573" cy="462027"/>
            </a:xfrm>
            <a:custGeom>
              <a:avLst/>
              <a:gdLst>
                <a:gd name="connsiteX0" fmla="*/ 0 w 1243044"/>
                <a:gd name="connsiteY0" fmla="*/ 1071590 h 1071590"/>
                <a:gd name="connsiteX1" fmla="*/ 621522 w 1243044"/>
                <a:gd name="connsiteY1" fmla="*/ 0 h 1071590"/>
                <a:gd name="connsiteX2" fmla="*/ 1243044 w 1243044"/>
                <a:gd name="connsiteY2" fmla="*/ 1071590 h 1071590"/>
                <a:gd name="connsiteX3" fmla="*/ 0 w 1243044"/>
                <a:gd name="connsiteY3" fmla="*/ 1071590 h 1071590"/>
                <a:gd name="connsiteX0" fmla="*/ 0 w 999976"/>
                <a:gd name="connsiteY0" fmla="*/ 1071590 h 1071590"/>
                <a:gd name="connsiteX1" fmla="*/ 621522 w 999976"/>
                <a:gd name="connsiteY1" fmla="*/ 0 h 1071590"/>
                <a:gd name="connsiteX2" fmla="*/ 999976 w 999976"/>
                <a:gd name="connsiteY2" fmla="*/ 492856 h 1071590"/>
                <a:gd name="connsiteX3" fmla="*/ 0 w 999976"/>
                <a:gd name="connsiteY3" fmla="*/ 1071590 h 1071590"/>
                <a:gd name="connsiteX0" fmla="*/ 0 w 1092640"/>
                <a:gd name="connsiteY0" fmla="*/ 1071590 h 1071590"/>
                <a:gd name="connsiteX1" fmla="*/ 621522 w 1092640"/>
                <a:gd name="connsiteY1" fmla="*/ 0 h 1071590"/>
                <a:gd name="connsiteX2" fmla="*/ 1092640 w 1092640"/>
                <a:gd name="connsiteY2" fmla="*/ 799396 h 1071590"/>
                <a:gd name="connsiteX3" fmla="*/ 0 w 1092640"/>
                <a:gd name="connsiteY3" fmla="*/ 1071590 h 1071590"/>
                <a:gd name="connsiteX0" fmla="*/ 0 w 1092640"/>
                <a:gd name="connsiteY0" fmla="*/ 791871 h 791871"/>
                <a:gd name="connsiteX1" fmla="*/ 744852 w 1092640"/>
                <a:gd name="connsiteY1" fmla="*/ -1 h 791871"/>
                <a:gd name="connsiteX2" fmla="*/ 1092640 w 1092640"/>
                <a:gd name="connsiteY2" fmla="*/ 519677 h 791871"/>
                <a:gd name="connsiteX3" fmla="*/ 0 w 1092640"/>
                <a:gd name="connsiteY3" fmla="*/ 791871 h 791871"/>
                <a:gd name="connsiteX0" fmla="*/ 1 w 1254028"/>
                <a:gd name="connsiteY0" fmla="*/ 706936 h 706935"/>
                <a:gd name="connsiteX1" fmla="*/ 906240 w 1254028"/>
                <a:gd name="connsiteY1" fmla="*/ 1 h 706935"/>
                <a:gd name="connsiteX2" fmla="*/ 1254028 w 1254028"/>
                <a:gd name="connsiteY2" fmla="*/ 519679 h 706935"/>
                <a:gd name="connsiteX3" fmla="*/ 1 w 1254028"/>
                <a:gd name="connsiteY3" fmla="*/ 706936 h 70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4028" h="706935">
                  <a:moveTo>
                    <a:pt x="1" y="706936"/>
                  </a:moveTo>
                  <a:lnTo>
                    <a:pt x="906240" y="1"/>
                  </a:lnTo>
                  <a:lnTo>
                    <a:pt x="1254028" y="519679"/>
                  </a:lnTo>
                  <a:lnTo>
                    <a:pt x="1" y="70693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" name="等腰三角形 31"/>
            <p:cNvSpPr/>
            <p:nvPr/>
          </p:nvSpPr>
          <p:spPr>
            <a:xfrm rot="962341">
              <a:off x="6659225" y="3958986"/>
              <a:ext cx="339427" cy="502287"/>
            </a:xfrm>
            <a:custGeom>
              <a:avLst/>
              <a:gdLst>
                <a:gd name="connsiteX0" fmla="*/ 0 w 1243044"/>
                <a:gd name="connsiteY0" fmla="*/ 1071590 h 1071590"/>
                <a:gd name="connsiteX1" fmla="*/ 621522 w 1243044"/>
                <a:gd name="connsiteY1" fmla="*/ 0 h 1071590"/>
                <a:gd name="connsiteX2" fmla="*/ 1243044 w 1243044"/>
                <a:gd name="connsiteY2" fmla="*/ 1071590 h 1071590"/>
                <a:gd name="connsiteX3" fmla="*/ 0 w 1243044"/>
                <a:gd name="connsiteY3" fmla="*/ 1071590 h 1071590"/>
                <a:gd name="connsiteX0" fmla="*/ 0 w 999976"/>
                <a:gd name="connsiteY0" fmla="*/ 1071590 h 1071590"/>
                <a:gd name="connsiteX1" fmla="*/ 621522 w 999976"/>
                <a:gd name="connsiteY1" fmla="*/ 0 h 1071590"/>
                <a:gd name="connsiteX2" fmla="*/ 999976 w 999976"/>
                <a:gd name="connsiteY2" fmla="*/ 492856 h 1071590"/>
                <a:gd name="connsiteX3" fmla="*/ 0 w 999976"/>
                <a:gd name="connsiteY3" fmla="*/ 1071590 h 1071590"/>
                <a:gd name="connsiteX0" fmla="*/ 0 w 1092640"/>
                <a:gd name="connsiteY0" fmla="*/ 1071590 h 1071590"/>
                <a:gd name="connsiteX1" fmla="*/ 621522 w 1092640"/>
                <a:gd name="connsiteY1" fmla="*/ 0 h 1071590"/>
                <a:gd name="connsiteX2" fmla="*/ 1092640 w 1092640"/>
                <a:gd name="connsiteY2" fmla="*/ 799396 h 1071590"/>
                <a:gd name="connsiteX3" fmla="*/ 0 w 1092640"/>
                <a:gd name="connsiteY3" fmla="*/ 1071590 h 1071590"/>
                <a:gd name="connsiteX0" fmla="*/ 0 w 1092640"/>
                <a:gd name="connsiteY0" fmla="*/ 791871 h 791871"/>
                <a:gd name="connsiteX1" fmla="*/ 744852 w 1092640"/>
                <a:gd name="connsiteY1" fmla="*/ -1 h 791871"/>
                <a:gd name="connsiteX2" fmla="*/ 1092640 w 1092640"/>
                <a:gd name="connsiteY2" fmla="*/ 519677 h 791871"/>
                <a:gd name="connsiteX3" fmla="*/ 0 w 1092640"/>
                <a:gd name="connsiteY3" fmla="*/ 791871 h 791871"/>
                <a:gd name="connsiteX0" fmla="*/ 1 w 1254028"/>
                <a:gd name="connsiteY0" fmla="*/ 706936 h 706935"/>
                <a:gd name="connsiteX1" fmla="*/ 906240 w 1254028"/>
                <a:gd name="connsiteY1" fmla="*/ 1 h 706935"/>
                <a:gd name="connsiteX2" fmla="*/ 1254028 w 1254028"/>
                <a:gd name="connsiteY2" fmla="*/ 519679 h 706935"/>
                <a:gd name="connsiteX3" fmla="*/ 1 w 1254028"/>
                <a:gd name="connsiteY3" fmla="*/ 706936 h 706935"/>
                <a:gd name="connsiteX0" fmla="*/ 1 w 752066"/>
                <a:gd name="connsiteY0" fmla="*/ 1016374 h 1016375"/>
                <a:gd name="connsiteX1" fmla="*/ 404278 w 752066"/>
                <a:gd name="connsiteY1" fmla="*/ -1 h 1016375"/>
                <a:gd name="connsiteX2" fmla="*/ 752066 w 752066"/>
                <a:gd name="connsiteY2" fmla="*/ 519677 h 1016375"/>
                <a:gd name="connsiteX3" fmla="*/ 1 w 752066"/>
                <a:gd name="connsiteY3" fmla="*/ 1016374 h 1016375"/>
                <a:gd name="connsiteX0" fmla="*/ 56784 w 808849"/>
                <a:gd name="connsiteY0" fmla="*/ 1055400 h 1055399"/>
                <a:gd name="connsiteX1" fmla="*/ 0 w 808849"/>
                <a:gd name="connsiteY1" fmla="*/ 1 h 1055399"/>
                <a:gd name="connsiteX2" fmla="*/ 808849 w 808849"/>
                <a:gd name="connsiteY2" fmla="*/ 558703 h 1055399"/>
                <a:gd name="connsiteX3" fmla="*/ 56784 w 808849"/>
                <a:gd name="connsiteY3" fmla="*/ 1055400 h 1055399"/>
                <a:gd name="connsiteX0" fmla="*/ 56784 w 400017"/>
                <a:gd name="connsiteY0" fmla="*/ 1055398 h 1055399"/>
                <a:gd name="connsiteX1" fmla="*/ 0 w 400017"/>
                <a:gd name="connsiteY1" fmla="*/ -1 h 1055399"/>
                <a:gd name="connsiteX2" fmla="*/ 400017 w 400017"/>
                <a:gd name="connsiteY2" fmla="*/ 320903 h 1055399"/>
                <a:gd name="connsiteX3" fmla="*/ 56784 w 400017"/>
                <a:gd name="connsiteY3" fmla="*/ 1055398 h 1055399"/>
                <a:gd name="connsiteX0" fmla="*/ 468575 w 811808"/>
                <a:gd name="connsiteY0" fmla="*/ 734495 h 734494"/>
                <a:gd name="connsiteX1" fmla="*/ 0 w 811808"/>
                <a:gd name="connsiteY1" fmla="*/ 73278 h 734494"/>
                <a:gd name="connsiteX2" fmla="*/ 811808 w 811808"/>
                <a:gd name="connsiteY2" fmla="*/ 0 h 734494"/>
                <a:gd name="connsiteX3" fmla="*/ 468575 w 811808"/>
                <a:gd name="connsiteY3" fmla="*/ 734495 h 734494"/>
                <a:gd name="connsiteX0" fmla="*/ 468575 w 546206"/>
                <a:gd name="connsiteY0" fmla="*/ 768694 h 768694"/>
                <a:gd name="connsiteX1" fmla="*/ 0 w 546206"/>
                <a:gd name="connsiteY1" fmla="*/ 107477 h 768694"/>
                <a:gd name="connsiteX2" fmla="*/ 546206 w 546206"/>
                <a:gd name="connsiteY2" fmla="*/ 0 h 768694"/>
                <a:gd name="connsiteX3" fmla="*/ 468575 w 546206"/>
                <a:gd name="connsiteY3" fmla="*/ 768694 h 76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206" h="768694">
                  <a:moveTo>
                    <a:pt x="468575" y="768694"/>
                  </a:moveTo>
                  <a:lnTo>
                    <a:pt x="0" y="107477"/>
                  </a:lnTo>
                  <a:lnTo>
                    <a:pt x="546206" y="0"/>
                  </a:lnTo>
                  <a:lnTo>
                    <a:pt x="468575" y="768694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0244" name="文本框 7"/>
          <p:cNvSpPr txBox="1">
            <a:spLocks noChangeArrowheads="1"/>
          </p:cNvSpPr>
          <p:nvPr/>
        </p:nvSpPr>
        <p:spPr bwMode="auto">
          <a:xfrm>
            <a:off x="4605338" y="4418013"/>
            <a:ext cx="2981325" cy="3154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19900" b="1" dirty="0">
                <a:solidFill>
                  <a:schemeClr val="accent1"/>
                </a:solidFill>
              </a:rPr>
              <a:t>4</a:t>
            </a:r>
            <a:endParaRPr lang="zh-CN" altLang="en-US" sz="19900" b="1" dirty="0">
              <a:solidFill>
                <a:schemeClr val="accent1"/>
              </a:solidFill>
            </a:endParaRPr>
          </a:p>
        </p:txBody>
      </p:sp>
      <p:sp>
        <p:nvSpPr>
          <p:cNvPr id="10245" name="文本框 9"/>
          <p:cNvSpPr txBox="1">
            <a:spLocks noChangeArrowheads="1"/>
          </p:cNvSpPr>
          <p:nvPr/>
        </p:nvSpPr>
        <p:spPr bwMode="auto">
          <a:xfrm>
            <a:off x="4772561" y="1622425"/>
            <a:ext cx="264687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4800" b="1" smtClean="0">
                <a:solidFill>
                  <a:schemeClr val="accent1"/>
                </a:solidFill>
              </a:rPr>
              <a:t>项目总结</a:t>
            </a:r>
            <a:endParaRPr lang="zh-CN" altLang="en-US" sz="4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1699679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组合 79"/>
          <p:cNvGrpSpPr>
            <a:grpSpLocks/>
          </p:cNvGrpSpPr>
          <p:nvPr/>
        </p:nvGrpSpPr>
        <p:grpSpPr bwMode="auto">
          <a:xfrm>
            <a:off x="692150" y="333375"/>
            <a:ext cx="1163638" cy="1165225"/>
            <a:chOff x="6379729" y="2488774"/>
            <a:chExt cx="2513016" cy="2513016"/>
          </a:xfrm>
        </p:grpSpPr>
        <p:sp>
          <p:nvSpPr>
            <p:cNvPr id="3" name="任意多边形 82"/>
            <p:cNvSpPr/>
            <p:nvPr/>
          </p:nvSpPr>
          <p:spPr>
            <a:xfrm rot="3738964">
              <a:off x="6379728" y="2488775"/>
              <a:ext cx="2513016" cy="2513016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4" name="任意多边形 83"/>
            <p:cNvSpPr/>
            <p:nvPr/>
          </p:nvSpPr>
          <p:spPr>
            <a:xfrm rot="16377237">
              <a:off x="6409518" y="2506880"/>
              <a:ext cx="2476803" cy="2476800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  <p:sp>
        <p:nvSpPr>
          <p:cNvPr id="21507" name="文本框 4"/>
          <p:cNvSpPr txBox="1">
            <a:spLocks noChangeArrowheads="1"/>
          </p:cNvSpPr>
          <p:nvPr/>
        </p:nvSpPr>
        <p:spPr bwMode="auto">
          <a:xfrm>
            <a:off x="677863" y="611188"/>
            <a:ext cx="12080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b="1" dirty="0" smtClean="0">
                <a:solidFill>
                  <a:schemeClr val="accent1"/>
                </a:solidFill>
              </a:rPr>
              <a:t>4</a:t>
            </a:r>
            <a:endParaRPr lang="zh-CN" altLang="en-US" sz="3600" b="1" dirty="0">
              <a:solidFill>
                <a:schemeClr val="accent1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2249488" y="892175"/>
            <a:ext cx="2938462" cy="42863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12"/>
          <p:cNvSpPr txBox="1"/>
          <p:nvPr/>
        </p:nvSpPr>
        <p:spPr>
          <a:xfrm>
            <a:off x="5376863" y="550863"/>
            <a:ext cx="223651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 smtClean="0">
                <a:solidFill>
                  <a:schemeClr val="accent1"/>
                </a:solidFill>
                <a:latin typeface="+mj-lt"/>
                <a:ea typeface="+mn-ea"/>
              </a:rPr>
              <a:t>项目总结</a:t>
            </a:r>
            <a:endParaRPr lang="en-US" sz="4000" b="1" dirty="0">
              <a:solidFill>
                <a:schemeClr val="accent1"/>
              </a:solidFill>
              <a:latin typeface="+mj-lt"/>
              <a:ea typeface="+mn-ea"/>
            </a:endParaRPr>
          </a:p>
        </p:txBody>
      </p:sp>
      <p:cxnSp>
        <p:nvCxnSpPr>
          <p:cNvPr id="9" name="Straight Connector 4"/>
          <p:cNvCxnSpPr/>
          <p:nvPr/>
        </p:nvCxnSpPr>
        <p:spPr>
          <a:xfrm>
            <a:off x="1628775" y="2214563"/>
            <a:ext cx="0" cy="3652837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11" name="Line 18"/>
          <p:cNvSpPr>
            <a:spLocks noChangeShapeType="1"/>
          </p:cNvSpPr>
          <p:nvPr/>
        </p:nvSpPr>
        <p:spPr bwMode="auto">
          <a:xfrm>
            <a:off x="1685925" y="2794000"/>
            <a:ext cx="5943600" cy="0"/>
          </a:xfrm>
          <a:prstGeom prst="line">
            <a:avLst/>
          </a:prstGeom>
          <a:noFill/>
          <a:ln w="19050" cap="rnd">
            <a:solidFill>
              <a:srgbClr val="969696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12" name="Line 19"/>
          <p:cNvSpPr>
            <a:spLocks noChangeShapeType="1"/>
          </p:cNvSpPr>
          <p:nvPr/>
        </p:nvSpPr>
        <p:spPr bwMode="auto">
          <a:xfrm>
            <a:off x="1723450" y="4167389"/>
            <a:ext cx="5943600" cy="0"/>
          </a:xfrm>
          <a:prstGeom prst="line">
            <a:avLst/>
          </a:prstGeom>
          <a:noFill/>
          <a:ln w="19050" cap="rnd">
            <a:solidFill>
              <a:srgbClr val="969696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13" name="Line 20"/>
          <p:cNvSpPr>
            <a:spLocks noChangeShapeType="1"/>
          </p:cNvSpPr>
          <p:nvPr/>
        </p:nvSpPr>
        <p:spPr bwMode="auto">
          <a:xfrm flipV="1">
            <a:off x="1685925" y="5776119"/>
            <a:ext cx="5943600" cy="3175"/>
          </a:xfrm>
          <a:prstGeom prst="line">
            <a:avLst/>
          </a:prstGeom>
          <a:noFill/>
          <a:ln w="19050" cap="rnd">
            <a:solidFill>
              <a:srgbClr val="969696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Rectangle 12"/>
          <p:cNvSpPr/>
          <p:nvPr/>
        </p:nvSpPr>
        <p:spPr>
          <a:xfrm>
            <a:off x="2495550" y="3040673"/>
            <a:ext cx="57082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 smtClean="0">
                <a:latin typeface="+mn-lt"/>
                <a:ea typeface="+mn-ea"/>
              </a:rPr>
              <a:t>团队中互相帮助，能力好的同学帮助能力较弱的同学，让每个人在这个项目中都能学到东西。</a:t>
            </a:r>
            <a:endParaRPr lang="en-US" sz="2400" dirty="0">
              <a:latin typeface="+mn-lt"/>
              <a:ea typeface="+mn-ea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468563" y="1843088"/>
            <a:ext cx="58898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 smtClean="0">
                <a:latin typeface="+mn-lt"/>
                <a:ea typeface="+mn-ea"/>
              </a:rPr>
              <a:t>分工合作，保证根据每个人的能力合理的分配任务</a:t>
            </a:r>
            <a:endParaRPr lang="en-US" sz="2400" dirty="0">
              <a:latin typeface="+mn-lt"/>
              <a:ea typeface="+mn-e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495550" y="4962394"/>
            <a:ext cx="56187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 smtClean="0">
                <a:latin typeface="+mn-lt"/>
                <a:ea typeface="+mn-ea"/>
              </a:rPr>
              <a:t>合成代码时麻烦。</a:t>
            </a:r>
            <a:endParaRPr lang="en-US" sz="2400" dirty="0">
              <a:latin typeface="+mn-lt"/>
              <a:ea typeface="+mn-ea"/>
            </a:endParaRPr>
          </a:p>
        </p:txBody>
      </p:sp>
      <p:grpSp>
        <p:nvGrpSpPr>
          <p:cNvPr id="25" name="Group 24"/>
          <p:cNvGrpSpPr>
            <a:grpSpLocks/>
          </p:cNvGrpSpPr>
          <p:nvPr/>
        </p:nvGrpSpPr>
        <p:grpSpPr bwMode="auto">
          <a:xfrm>
            <a:off x="1003300" y="1841500"/>
            <a:ext cx="1366838" cy="655638"/>
            <a:chOff x="2187746" y="2123279"/>
            <a:chExt cx="1927113" cy="1931011"/>
          </a:xfrm>
        </p:grpSpPr>
        <p:sp>
          <p:nvSpPr>
            <p:cNvPr id="26" name="任意多边形 82"/>
            <p:cNvSpPr/>
            <p:nvPr/>
          </p:nvSpPr>
          <p:spPr bwMode="auto">
            <a:xfrm rot="5400000">
              <a:off x="2185797" y="2125228"/>
              <a:ext cx="1931011" cy="1927113"/>
            </a:xfrm>
            <a:prstGeom prst="roundRect">
              <a:avLst/>
            </a:pr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27" name="任意多边形 83"/>
            <p:cNvSpPr/>
            <p:nvPr/>
          </p:nvSpPr>
          <p:spPr bwMode="auto">
            <a:xfrm rot="16200000">
              <a:off x="2199710" y="2139114"/>
              <a:ext cx="1903185" cy="1899341"/>
            </a:xfrm>
            <a:prstGeom prst="roundRect">
              <a:avLst/>
            </a:pr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28" name="椭圆 80"/>
            <p:cNvSpPr/>
            <p:nvPr/>
          </p:nvSpPr>
          <p:spPr bwMode="auto">
            <a:xfrm>
              <a:off x="2454986" y="2391057"/>
              <a:ext cx="1392631" cy="1395453"/>
            </a:xfrm>
            <a:prstGeom prst="roundRect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kern="0" dirty="0">
                  <a:solidFill>
                    <a:srgbClr val="FFFFFF"/>
                  </a:solidFill>
                </a:rPr>
                <a:t>1</a:t>
              </a: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9" name="Group 28"/>
          <p:cNvGrpSpPr>
            <a:grpSpLocks/>
          </p:cNvGrpSpPr>
          <p:nvPr/>
        </p:nvGrpSpPr>
        <p:grpSpPr bwMode="auto">
          <a:xfrm>
            <a:off x="1044794" y="3710781"/>
            <a:ext cx="1357313" cy="655638"/>
            <a:chOff x="2187746" y="2123279"/>
            <a:chExt cx="1927113" cy="1931011"/>
          </a:xfrm>
        </p:grpSpPr>
        <p:sp>
          <p:nvSpPr>
            <p:cNvPr id="30" name="任意多边形 82"/>
            <p:cNvSpPr/>
            <p:nvPr/>
          </p:nvSpPr>
          <p:spPr bwMode="auto">
            <a:xfrm rot="5400000">
              <a:off x="2185798" y="2125227"/>
              <a:ext cx="1931011" cy="1927113"/>
            </a:xfrm>
            <a:prstGeom prst="roundRect">
              <a:avLst/>
            </a:pr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31" name="任意多边形 83"/>
            <p:cNvSpPr/>
            <p:nvPr/>
          </p:nvSpPr>
          <p:spPr bwMode="auto">
            <a:xfrm rot="16200000">
              <a:off x="2199710" y="2139114"/>
              <a:ext cx="1903185" cy="1899341"/>
            </a:xfrm>
            <a:prstGeom prst="roundRect">
              <a:avLst/>
            </a:pr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32" name="椭圆 80"/>
            <p:cNvSpPr/>
            <p:nvPr/>
          </p:nvSpPr>
          <p:spPr bwMode="auto">
            <a:xfrm>
              <a:off x="2454986" y="2391057"/>
              <a:ext cx="1392631" cy="1395453"/>
            </a:xfrm>
            <a:prstGeom prst="roundRect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kern="0" dirty="0" smtClean="0">
                  <a:solidFill>
                    <a:srgbClr val="FFFFFF"/>
                  </a:solidFill>
                </a:rPr>
                <a:t>2</a:t>
              </a: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Group 32"/>
          <p:cNvGrpSpPr>
            <a:grpSpLocks/>
          </p:cNvGrpSpPr>
          <p:nvPr/>
        </p:nvGrpSpPr>
        <p:grpSpPr bwMode="auto">
          <a:xfrm>
            <a:off x="1003300" y="5442744"/>
            <a:ext cx="1346200" cy="655637"/>
            <a:chOff x="2187746" y="2123279"/>
            <a:chExt cx="1927113" cy="1931011"/>
          </a:xfrm>
        </p:grpSpPr>
        <p:sp>
          <p:nvSpPr>
            <p:cNvPr id="34" name="任意多边形 82"/>
            <p:cNvSpPr/>
            <p:nvPr/>
          </p:nvSpPr>
          <p:spPr bwMode="auto">
            <a:xfrm rot="5400000">
              <a:off x="2185796" y="2125229"/>
              <a:ext cx="1931011" cy="1927113"/>
            </a:xfrm>
            <a:prstGeom prst="roundRect">
              <a:avLst/>
            </a:pr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宋体"/>
              </a:endParaRPr>
            </a:p>
          </p:txBody>
        </p:sp>
        <p:sp>
          <p:nvSpPr>
            <p:cNvPr id="35" name="任意多边形 83"/>
            <p:cNvSpPr/>
            <p:nvPr/>
          </p:nvSpPr>
          <p:spPr bwMode="auto">
            <a:xfrm rot="16200000">
              <a:off x="2199710" y="2139114"/>
              <a:ext cx="1903185" cy="1899341"/>
            </a:xfrm>
            <a:prstGeom prst="roundRect">
              <a:avLst/>
            </a:pr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36" name="椭圆 80"/>
            <p:cNvSpPr/>
            <p:nvPr/>
          </p:nvSpPr>
          <p:spPr bwMode="auto">
            <a:xfrm>
              <a:off x="2454986" y="2391057"/>
              <a:ext cx="1392631" cy="1395453"/>
            </a:xfrm>
            <a:prstGeom prst="roundRect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kern="0" dirty="0">
                  <a:solidFill>
                    <a:srgbClr val="FFFFFF"/>
                  </a:solidFill>
                </a:rPr>
                <a:t>3</a:t>
              </a:r>
              <a:endParaRPr lang="zh-CN" altLang="en-US" kern="0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38814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 82"/>
          <p:cNvSpPr/>
          <p:nvPr/>
        </p:nvSpPr>
        <p:spPr bwMode="auto">
          <a:xfrm rot="3738964">
            <a:off x="4871670" y="1796412"/>
            <a:ext cx="2184400" cy="2179637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 flip="none" rotWithShape="1">
            <a:gsLst>
              <a:gs pos="17000">
                <a:srgbClr val="FFFFFF"/>
              </a:gs>
              <a:gs pos="88000">
                <a:srgbClr val="FFFFFF">
                  <a:lumMod val="72000"/>
                </a:srgbClr>
              </a:gs>
            </a:gsLst>
            <a:lin ang="2700000" scaled="1"/>
            <a:tileRect/>
          </a:gradFill>
          <a:ln w="25400" cap="flat" cmpd="sng" algn="ctr">
            <a:noFill/>
            <a:prstDash val="solid"/>
          </a:ln>
          <a:effectLst>
            <a:outerShdw blurRad="127000" dist="63500" dir="7380000" sx="102000" sy="102000" algn="tr" rotWithShape="0">
              <a:prstClr val="black">
                <a:alpha val="39000"/>
              </a:prst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endParaRPr lang="zh-CN" altLang="en-US" kern="0">
              <a:solidFill>
                <a:srgbClr val="FFFFFF"/>
              </a:solidFill>
              <a:latin typeface="Arial"/>
              <a:ea typeface="宋体"/>
            </a:endParaRPr>
          </a:p>
        </p:txBody>
      </p:sp>
      <p:sp>
        <p:nvSpPr>
          <p:cNvPr id="32" name="等腰三角形 31"/>
          <p:cNvSpPr/>
          <p:nvPr/>
        </p:nvSpPr>
        <p:spPr>
          <a:xfrm>
            <a:off x="8988775" y="1138129"/>
            <a:ext cx="1000125" cy="1071563"/>
          </a:xfrm>
          <a:custGeom>
            <a:avLst/>
            <a:gdLst>
              <a:gd name="connsiteX0" fmla="*/ 0 w 1243044"/>
              <a:gd name="connsiteY0" fmla="*/ 1071590 h 1071590"/>
              <a:gd name="connsiteX1" fmla="*/ 621522 w 1243044"/>
              <a:gd name="connsiteY1" fmla="*/ 0 h 1071590"/>
              <a:gd name="connsiteX2" fmla="*/ 1243044 w 1243044"/>
              <a:gd name="connsiteY2" fmla="*/ 1071590 h 1071590"/>
              <a:gd name="connsiteX3" fmla="*/ 0 w 1243044"/>
              <a:gd name="connsiteY3" fmla="*/ 1071590 h 1071590"/>
              <a:gd name="connsiteX0" fmla="*/ 0 w 999976"/>
              <a:gd name="connsiteY0" fmla="*/ 1071590 h 1071590"/>
              <a:gd name="connsiteX1" fmla="*/ 621522 w 999976"/>
              <a:gd name="connsiteY1" fmla="*/ 0 h 1071590"/>
              <a:gd name="connsiteX2" fmla="*/ 999976 w 999976"/>
              <a:gd name="connsiteY2" fmla="*/ 492856 h 1071590"/>
              <a:gd name="connsiteX3" fmla="*/ 0 w 999976"/>
              <a:gd name="connsiteY3" fmla="*/ 1071590 h 1071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9976" h="1071590">
                <a:moveTo>
                  <a:pt x="0" y="1071590"/>
                </a:moveTo>
                <a:lnTo>
                  <a:pt x="621522" y="0"/>
                </a:lnTo>
                <a:lnTo>
                  <a:pt x="999976" y="492856"/>
                </a:lnTo>
                <a:lnTo>
                  <a:pt x="0" y="107159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4" name="等腰三角形 31"/>
          <p:cNvSpPr/>
          <p:nvPr/>
        </p:nvSpPr>
        <p:spPr>
          <a:xfrm rot="962341">
            <a:off x="9166575" y="1909654"/>
            <a:ext cx="779462" cy="461963"/>
          </a:xfrm>
          <a:custGeom>
            <a:avLst/>
            <a:gdLst>
              <a:gd name="connsiteX0" fmla="*/ 0 w 1243044"/>
              <a:gd name="connsiteY0" fmla="*/ 1071590 h 1071590"/>
              <a:gd name="connsiteX1" fmla="*/ 621522 w 1243044"/>
              <a:gd name="connsiteY1" fmla="*/ 0 h 1071590"/>
              <a:gd name="connsiteX2" fmla="*/ 1243044 w 1243044"/>
              <a:gd name="connsiteY2" fmla="*/ 1071590 h 1071590"/>
              <a:gd name="connsiteX3" fmla="*/ 0 w 1243044"/>
              <a:gd name="connsiteY3" fmla="*/ 1071590 h 1071590"/>
              <a:gd name="connsiteX0" fmla="*/ 0 w 999976"/>
              <a:gd name="connsiteY0" fmla="*/ 1071590 h 1071590"/>
              <a:gd name="connsiteX1" fmla="*/ 621522 w 999976"/>
              <a:gd name="connsiteY1" fmla="*/ 0 h 1071590"/>
              <a:gd name="connsiteX2" fmla="*/ 999976 w 999976"/>
              <a:gd name="connsiteY2" fmla="*/ 492856 h 1071590"/>
              <a:gd name="connsiteX3" fmla="*/ 0 w 999976"/>
              <a:gd name="connsiteY3" fmla="*/ 1071590 h 1071590"/>
              <a:gd name="connsiteX0" fmla="*/ 0 w 1092640"/>
              <a:gd name="connsiteY0" fmla="*/ 1071590 h 1071590"/>
              <a:gd name="connsiteX1" fmla="*/ 621522 w 1092640"/>
              <a:gd name="connsiteY1" fmla="*/ 0 h 1071590"/>
              <a:gd name="connsiteX2" fmla="*/ 1092640 w 1092640"/>
              <a:gd name="connsiteY2" fmla="*/ 799396 h 1071590"/>
              <a:gd name="connsiteX3" fmla="*/ 0 w 1092640"/>
              <a:gd name="connsiteY3" fmla="*/ 1071590 h 1071590"/>
              <a:gd name="connsiteX0" fmla="*/ 0 w 1092640"/>
              <a:gd name="connsiteY0" fmla="*/ 791871 h 791871"/>
              <a:gd name="connsiteX1" fmla="*/ 744852 w 1092640"/>
              <a:gd name="connsiteY1" fmla="*/ -1 h 791871"/>
              <a:gd name="connsiteX2" fmla="*/ 1092640 w 1092640"/>
              <a:gd name="connsiteY2" fmla="*/ 519677 h 791871"/>
              <a:gd name="connsiteX3" fmla="*/ 0 w 1092640"/>
              <a:gd name="connsiteY3" fmla="*/ 791871 h 791871"/>
              <a:gd name="connsiteX0" fmla="*/ 1 w 1254028"/>
              <a:gd name="connsiteY0" fmla="*/ 706936 h 706935"/>
              <a:gd name="connsiteX1" fmla="*/ 906240 w 1254028"/>
              <a:gd name="connsiteY1" fmla="*/ 1 h 706935"/>
              <a:gd name="connsiteX2" fmla="*/ 1254028 w 1254028"/>
              <a:gd name="connsiteY2" fmla="*/ 519679 h 706935"/>
              <a:gd name="connsiteX3" fmla="*/ 1 w 1254028"/>
              <a:gd name="connsiteY3" fmla="*/ 706936 h 706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4028" h="706935">
                <a:moveTo>
                  <a:pt x="1" y="706936"/>
                </a:moveTo>
                <a:lnTo>
                  <a:pt x="906240" y="1"/>
                </a:lnTo>
                <a:lnTo>
                  <a:pt x="1254028" y="519679"/>
                </a:lnTo>
                <a:lnTo>
                  <a:pt x="1" y="70693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625" name="文本框 32"/>
          <p:cNvSpPr txBox="1">
            <a:spLocks noChangeArrowheads="1"/>
          </p:cNvSpPr>
          <p:nvPr/>
        </p:nvSpPr>
        <p:spPr bwMode="auto">
          <a:xfrm>
            <a:off x="3465142" y="2470305"/>
            <a:ext cx="499745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6000" b="1" dirty="0">
                <a:solidFill>
                  <a:schemeClr val="accent1"/>
                </a:solidFill>
              </a:rPr>
              <a:t>THANK</a:t>
            </a:r>
            <a:r>
              <a:rPr lang="zh-CN" altLang="en-US" sz="6000" b="1" dirty="0">
                <a:solidFill>
                  <a:schemeClr val="accent1"/>
                </a:solidFill>
              </a:rPr>
              <a:t> </a:t>
            </a:r>
            <a:r>
              <a:rPr lang="en-US" altLang="zh-CN" sz="6000" b="1" dirty="0">
                <a:solidFill>
                  <a:schemeClr val="accent1"/>
                </a:solidFill>
              </a:rPr>
              <a:t>YOU</a:t>
            </a:r>
          </a:p>
        </p:txBody>
      </p:sp>
      <p:sp>
        <p:nvSpPr>
          <p:cNvPr id="36" name="等腰三角形 31"/>
          <p:cNvSpPr/>
          <p:nvPr/>
        </p:nvSpPr>
        <p:spPr>
          <a:xfrm rot="962341">
            <a:off x="8712550" y="1644542"/>
            <a:ext cx="339725" cy="501650"/>
          </a:xfrm>
          <a:custGeom>
            <a:avLst/>
            <a:gdLst>
              <a:gd name="connsiteX0" fmla="*/ 0 w 1243044"/>
              <a:gd name="connsiteY0" fmla="*/ 1071590 h 1071590"/>
              <a:gd name="connsiteX1" fmla="*/ 621522 w 1243044"/>
              <a:gd name="connsiteY1" fmla="*/ 0 h 1071590"/>
              <a:gd name="connsiteX2" fmla="*/ 1243044 w 1243044"/>
              <a:gd name="connsiteY2" fmla="*/ 1071590 h 1071590"/>
              <a:gd name="connsiteX3" fmla="*/ 0 w 1243044"/>
              <a:gd name="connsiteY3" fmla="*/ 1071590 h 1071590"/>
              <a:gd name="connsiteX0" fmla="*/ 0 w 999976"/>
              <a:gd name="connsiteY0" fmla="*/ 1071590 h 1071590"/>
              <a:gd name="connsiteX1" fmla="*/ 621522 w 999976"/>
              <a:gd name="connsiteY1" fmla="*/ 0 h 1071590"/>
              <a:gd name="connsiteX2" fmla="*/ 999976 w 999976"/>
              <a:gd name="connsiteY2" fmla="*/ 492856 h 1071590"/>
              <a:gd name="connsiteX3" fmla="*/ 0 w 999976"/>
              <a:gd name="connsiteY3" fmla="*/ 1071590 h 1071590"/>
              <a:gd name="connsiteX0" fmla="*/ 0 w 1092640"/>
              <a:gd name="connsiteY0" fmla="*/ 1071590 h 1071590"/>
              <a:gd name="connsiteX1" fmla="*/ 621522 w 1092640"/>
              <a:gd name="connsiteY1" fmla="*/ 0 h 1071590"/>
              <a:gd name="connsiteX2" fmla="*/ 1092640 w 1092640"/>
              <a:gd name="connsiteY2" fmla="*/ 799396 h 1071590"/>
              <a:gd name="connsiteX3" fmla="*/ 0 w 1092640"/>
              <a:gd name="connsiteY3" fmla="*/ 1071590 h 1071590"/>
              <a:gd name="connsiteX0" fmla="*/ 0 w 1092640"/>
              <a:gd name="connsiteY0" fmla="*/ 791871 h 791871"/>
              <a:gd name="connsiteX1" fmla="*/ 744852 w 1092640"/>
              <a:gd name="connsiteY1" fmla="*/ -1 h 791871"/>
              <a:gd name="connsiteX2" fmla="*/ 1092640 w 1092640"/>
              <a:gd name="connsiteY2" fmla="*/ 519677 h 791871"/>
              <a:gd name="connsiteX3" fmla="*/ 0 w 1092640"/>
              <a:gd name="connsiteY3" fmla="*/ 791871 h 791871"/>
              <a:gd name="connsiteX0" fmla="*/ 1 w 1254028"/>
              <a:gd name="connsiteY0" fmla="*/ 706936 h 706935"/>
              <a:gd name="connsiteX1" fmla="*/ 906240 w 1254028"/>
              <a:gd name="connsiteY1" fmla="*/ 1 h 706935"/>
              <a:gd name="connsiteX2" fmla="*/ 1254028 w 1254028"/>
              <a:gd name="connsiteY2" fmla="*/ 519679 h 706935"/>
              <a:gd name="connsiteX3" fmla="*/ 1 w 1254028"/>
              <a:gd name="connsiteY3" fmla="*/ 706936 h 706935"/>
              <a:gd name="connsiteX0" fmla="*/ 1 w 752066"/>
              <a:gd name="connsiteY0" fmla="*/ 1016374 h 1016375"/>
              <a:gd name="connsiteX1" fmla="*/ 404278 w 752066"/>
              <a:gd name="connsiteY1" fmla="*/ -1 h 1016375"/>
              <a:gd name="connsiteX2" fmla="*/ 752066 w 752066"/>
              <a:gd name="connsiteY2" fmla="*/ 519677 h 1016375"/>
              <a:gd name="connsiteX3" fmla="*/ 1 w 752066"/>
              <a:gd name="connsiteY3" fmla="*/ 1016374 h 1016375"/>
              <a:gd name="connsiteX0" fmla="*/ 56784 w 808849"/>
              <a:gd name="connsiteY0" fmla="*/ 1055400 h 1055399"/>
              <a:gd name="connsiteX1" fmla="*/ 0 w 808849"/>
              <a:gd name="connsiteY1" fmla="*/ 1 h 1055399"/>
              <a:gd name="connsiteX2" fmla="*/ 808849 w 808849"/>
              <a:gd name="connsiteY2" fmla="*/ 558703 h 1055399"/>
              <a:gd name="connsiteX3" fmla="*/ 56784 w 808849"/>
              <a:gd name="connsiteY3" fmla="*/ 1055400 h 1055399"/>
              <a:gd name="connsiteX0" fmla="*/ 56784 w 400017"/>
              <a:gd name="connsiteY0" fmla="*/ 1055398 h 1055399"/>
              <a:gd name="connsiteX1" fmla="*/ 0 w 400017"/>
              <a:gd name="connsiteY1" fmla="*/ -1 h 1055399"/>
              <a:gd name="connsiteX2" fmla="*/ 400017 w 400017"/>
              <a:gd name="connsiteY2" fmla="*/ 320903 h 1055399"/>
              <a:gd name="connsiteX3" fmla="*/ 56784 w 400017"/>
              <a:gd name="connsiteY3" fmla="*/ 1055398 h 1055399"/>
              <a:gd name="connsiteX0" fmla="*/ 468575 w 811808"/>
              <a:gd name="connsiteY0" fmla="*/ 734495 h 734494"/>
              <a:gd name="connsiteX1" fmla="*/ 0 w 811808"/>
              <a:gd name="connsiteY1" fmla="*/ 73278 h 734494"/>
              <a:gd name="connsiteX2" fmla="*/ 811808 w 811808"/>
              <a:gd name="connsiteY2" fmla="*/ 0 h 734494"/>
              <a:gd name="connsiteX3" fmla="*/ 468575 w 811808"/>
              <a:gd name="connsiteY3" fmla="*/ 734495 h 734494"/>
              <a:gd name="connsiteX0" fmla="*/ 468575 w 546206"/>
              <a:gd name="connsiteY0" fmla="*/ 768694 h 768694"/>
              <a:gd name="connsiteX1" fmla="*/ 0 w 546206"/>
              <a:gd name="connsiteY1" fmla="*/ 107477 h 768694"/>
              <a:gd name="connsiteX2" fmla="*/ 546206 w 546206"/>
              <a:gd name="connsiteY2" fmla="*/ 0 h 768694"/>
              <a:gd name="connsiteX3" fmla="*/ 468575 w 546206"/>
              <a:gd name="connsiteY3" fmla="*/ 768694 h 768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6206" h="768694">
                <a:moveTo>
                  <a:pt x="468575" y="768694"/>
                </a:moveTo>
                <a:lnTo>
                  <a:pt x="0" y="107477"/>
                </a:lnTo>
                <a:lnTo>
                  <a:pt x="546206" y="0"/>
                </a:lnTo>
                <a:lnTo>
                  <a:pt x="468575" y="76869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427841"/>
      </p:ext>
    </p:extLst>
  </p:cSld>
  <p:clrMapOvr>
    <a:masterClrMapping/>
  </p:clrMapOvr>
  <p:transition spd="slow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5bfbc1479c6794bc4499398d0a27afc55aeb8ac"/>
  <p:tag name="ISPRING_PRESENTATION_TITLE" val="falsh"/>
</p:tagLst>
</file>

<file path=ppt/theme/theme1.xml><?xml version="1.0" encoding="utf-8"?>
<a:theme xmlns:a="http://schemas.openxmlformats.org/drawingml/2006/main" name="Office 主题">
  <a:themeElements>
    <a:clrScheme name="自定义 37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188186"/>
      </a:accent1>
      <a:accent2>
        <a:srgbClr val="188186"/>
      </a:accent2>
      <a:accent3>
        <a:srgbClr val="188186"/>
      </a:accent3>
      <a:accent4>
        <a:srgbClr val="188186"/>
      </a:accent4>
      <a:accent5>
        <a:srgbClr val="188186"/>
      </a:accent5>
      <a:accent6>
        <a:srgbClr val="188186"/>
      </a:accent6>
      <a:hlink>
        <a:srgbClr val="5F5F5F"/>
      </a:hlink>
      <a:folHlink>
        <a:srgbClr val="919191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151</Words>
  <Application>Microsoft Office PowerPoint</Application>
  <PresentationFormat>自定义</PresentationFormat>
  <Paragraphs>49</Paragraphs>
  <Slides>8</Slides>
  <Notes>8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falsh</dc:title>
  <dc:creator>UESPPT</dc:creator>
  <cp:lastModifiedBy>xw</cp:lastModifiedBy>
  <cp:revision>99</cp:revision>
  <dcterms:created xsi:type="dcterms:W3CDTF">2015-06-07T09:29:04Z</dcterms:created>
  <dcterms:modified xsi:type="dcterms:W3CDTF">2017-03-16T07:10:04Z</dcterms:modified>
</cp:coreProperties>
</file>

<file path=docProps/thumbnail.jpeg>
</file>